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2" r:id="rId2"/>
    <p:sldId id="263" r:id="rId3"/>
    <p:sldId id="405" r:id="rId4"/>
    <p:sldId id="269" r:id="rId5"/>
    <p:sldId id="387" r:id="rId6"/>
    <p:sldId id="347" r:id="rId7"/>
    <p:sldId id="348" r:id="rId8"/>
    <p:sldId id="272" r:id="rId9"/>
    <p:sldId id="286" r:id="rId10"/>
    <p:sldId id="353" r:id="rId11"/>
    <p:sldId id="354" r:id="rId12"/>
    <p:sldId id="378" r:id="rId13"/>
    <p:sldId id="352" r:id="rId14"/>
    <p:sldId id="349" r:id="rId15"/>
    <p:sldId id="355" r:id="rId16"/>
    <p:sldId id="356" r:id="rId17"/>
    <p:sldId id="357" r:id="rId18"/>
    <p:sldId id="350" r:id="rId19"/>
    <p:sldId id="358" r:id="rId20"/>
    <p:sldId id="360" r:id="rId21"/>
    <p:sldId id="359" r:id="rId22"/>
    <p:sldId id="351" r:id="rId23"/>
    <p:sldId id="361" r:id="rId24"/>
    <p:sldId id="362" r:id="rId25"/>
    <p:sldId id="363" r:id="rId26"/>
    <p:sldId id="379" r:id="rId27"/>
    <p:sldId id="397" r:id="rId28"/>
    <p:sldId id="388" r:id="rId29"/>
    <p:sldId id="390" r:id="rId30"/>
    <p:sldId id="389" r:id="rId31"/>
    <p:sldId id="392" r:id="rId32"/>
    <p:sldId id="393" r:id="rId33"/>
    <p:sldId id="394" r:id="rId34"/>
    <p:sldId id="395" r:id="rId35"/>
    <p:sldId id="399" r:id="rId36"/>
    <p:sldId id="400" r:id="rId37"/>
    <p:sldId id="391" r:id="rId38"/>
    <p:sldId id="401" r:id="rId39"/>
    <p:sldId id="377" r:id="rId40"/>
    <p:sldId id="386" r:id="rId41"/>
    <p:sldId id="380" r:id="rId42"/>
  </p:sldIdLst>
  <p:sldSz cx="10693400" cy="7561263"/>
  <p:notesSz cx="6807200" cy="9939338"/>
  <p:defaultTextStyle>
    <a:defPPr>
      <a:defRPr lang="ja-JP"/>
    </a:defPPr>
    <a:lvl1pPr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_li1610@icloud.com" initials="k" lastIdx="1" clrIdx="0">
    <p:extLst>
      <p:ext uri="{19B8F6BF-5375-455C-9EA6-DF929625EA0E}">
        <p15:presenceInfo xmlns:p15="http://schemas.microsoft.com/office/powerpoint/2012/main" userId="50c268ef0028ad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7" autoAdjust="0"/>
    <p:restoredTop sz="93273"/>
  </p:normalViewPr>
  <p:slideViewPr>
    <p:cSldViewPr>
      <p:cViewPr varScale="1">
        <p:scale>
          <a:sx n="79" d="100"/>
          <a:sy n="79" d="100"/>
        </p:scale>
        <p:origin x="270" y="45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26500-7967-4570-96A0-8D1E5C234B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FBD04F9-18B2-4D9A-97E4-372CD7EF0E16}">
      <dgm:prSet phldrT="[テキスト]"/>
      <dgm:spPr/>
      <dgm:t>
        <a:bodyPr/>
        <a:lstStyle/>
        <a:p>
          <a:r>
            <a:rPr kumimoji="1" lang="ja-JP" altLang="en-US" b="1" dirty="0"/>
            <a:t>関東</a:t>
          </a:r>
          <a:r>
            <a:rPr kumimoji="1" lang="en-US" altLang="ja-JP" b="1" dirty="0"/>
            <a:t>1</a:t>
          </a:r>
          <a:r>
            <a:rPr kumimoji="1" lang="ja-JP" altLang="en-US" b="1" dirty="0"/>
            <a:t>部</a:t>
          </a:r>
          <a:endParaRPr kumimoji="1" lang="en-US" altLang="ja-JP" b="1" dirty="0"/>
        </a:p>
        <a:p>
          <a:r>
            <a:rPr kumimoji="1" lang="en-US" altLang="ja-JP" b="1" dirty="0"/>
            <a:t>12</a:t>
          </a:r>
          <a:r>
            <a:rPr kumimoji="1" lang="ja-JP" altLang="en-US" b="1" dirty="0"/>
            <a:t>チーム</a:t>
          </a:r>
        </a:p>
      </dgm:t>
    </dgm:pt>
    <dgm:pt modelId="{58F36422-87A3-40AD-A84E-A21D79469C22}" type="parTrans" cxnId="{51599DEB-632A-45F6-9AC0-DE7D96380DAA}">
      <dgm:prSet/>
      <dgm:spPr/>
      <dgm:t>
        <a:bodyPr/>
        <a:lstStyle/>
        <a:p>
          <a:endParaRPr kumimoji="1" lang="ja-JP" altLang="en-US"/>
        </a:p>
      </dgm:t>
    </dgm:pt>
    <dgm:pt modelId="{254BC0B6-4AFB-4576-9804-545354705237}" type="sibTrans" cxnId="{51599DEB-632A-45F6-9AC0-DE7D96380DAA}">
      <dgm:prSet/>
      <dgm:spPr/>
      <dgm:t>
        <a:bodyPr/>
        <a:lstStyle/>
        <a:p>
          <a:endParaRPr kumimoji="1" lang="ja-JP" altLang="en-US"/>
        </a:p>
      </dgm:t>
    </dgm:pt>
    <dgm:pt modelId="{10D00767-2840-41D3-BA0A-DFBA38AA5546}">
      <dgm:prSet phldrT="[テキスト]"/>
      <dgm:spPr/>
      <dgm:t>
        <a:bodyPr/>
        <a:lstStyle/>
        <a:p>
          <a:r>
            <a:rPr kumimoji="1" lang="ja-JP" altLang="en-US" b="1" dirty="0">
              <a:solidFill>
                <a:srgbClr val="FFFF00"/>
              </a:solidFill>
            </a:rPr>
            <a:t>関東</a:t>
          </a:r>
          <a:r>
            <a:rPr kumimoji="1" lang="en-US" altLang="ja-JP" b="1" dirty="0">
              <a:solidFill>
                <a:srgbClr val="FFFF00"/>
              </a:solidFill>
            </a:rPr>
            <a:t>2</a:t>
          </a:r>
          <a:r>
            <a:rPr kumimoji="1" lang="ja-JP" altLang="en-US" b="1" dirty="0">
              <a:solidFill>
                <a:srgbClr val="FFFF00"/>
              </a:solidFill>
            </a:rPr>
            <a:t>部</a:t>
          </a:r>
          <a:endParaRPr kumimoji="1" lang="en-US" altLang="ja-JP" b="1" dirty="0">
            <a:solidFill>
              <a:srgbClr val="FFFF00"/>
            </a:solidFill>
          </a:endParaRPr>
        </a:p>
        <a:p>
          <a:r>
            <a:rPr kumimoji="1" lang="en-US" altLang="ja-JP" b="1" dirty="0">
              <a:solidFill>
                <a:srgbClr val="FFFF00"/>
              </a:solidFill>
            </a:rPr>
            <a:t>12</a:t>
          </a:r>
          <a:r>
            <a:rPr kumimoji="1" lang="ja-JP" altLang="en-US" b="1" dirty="0">
              <a:solidFill>
                <a:srgbClr val="FFFF00"/>
              </a:solidFill>
            </a:rPr>
            <a:t>チーム</a:t>
          </a:r>
        </a:p>
      </dgm:t>
    </dgm:pt>
    <dgm:pt modelId="{5C2EE54A-00C2-4B7E-99FB-97259FC80594}" type="parTrans" cxnId="{5F0B50EF-E66B-4DB6-A1C5-CC7A8E7E7D35}">
      <dgm:prSet/>
      <dgm:spPr/>
      <dgm:t>
        <a:bodyPr/>
        <a:lstStyle/>
        <a:p>
          <a:endParaRPr kumimoji="1" lang="ja-JP" altLang="en-US"/>
        </a:p>
      </dgm:t>
    </dgm:pt>
    <dgm:pt modelId="{0B9509B5-71F0-4501-A34A-236ADA6890B3}" type="sibTrans" cxnId="{5F0B50EF-E66B-4DB6-A1C5-CC7A8E7E7D35}">
      <dgm:prSet/>
      <dgm:spPr/>
      <dgm:t>
        <a:bodyPr/>
        <a:lstStyle/>
        <a:p>
          <a:endParaRPr kumimoji="1" lang="ja-JP" altLang="en-US"/>
        </a:p>
      </dgm:t>
    </dgm:pt>
    <dgm:pt modelId="{F6F7119A-0DF3-4B58-B446-D623D1E50CC2}">
      <dgm:prSet phldrT="[テキスト]"/>
      <dgm:spPr/>
      <dgm:t>
        <a:bodyPr/>
        <a:lstStyle/>
        <a:p>
          <a:r>
            <a:rPr kumimoji="1" lang="ja-JP" altLang="en-US" b="1" dirty="0">
              <a:solidFill>
                <a:schemeClr val="bg1"/>
              </a:solidFill>
            </a:rPr>
            <a:t>東京都</a:t>
          </a:r>
          <a:endParaRPr kumimoji="1" lang="en-US" altLang="ja-JP" b="1" dirty="0">
            <a:solidFill>
              <a:schemeClr val="bg1"/>
            </a:solidFill>
          </a:endParaRPr>
        </a:p>
        <a:p>
          <a:r>
            <a:rPr kumimoji="1" lang="en-US" altLang="ja-JP" b="1" dirty="0">
              <a:solidFill>
                <a:schemeClr val="bg1"/>
              </a:solidFill>
            </a:rPr>
            <a:t>1</a:t>
          </a:r>
          <a:r>
            <a:rPr kumimoji="1" lang="ja-JP" altLang="en-US" b="1" dirty="0">
              <a:solidFill>
                <a:schemeClr val="bg1"/>
              </a:solidFill>
            </a:rPr>
            <a:t>～</a:t>
          </a:r>
          <a:r>
            <a:rPr kumimoji="1" lang="en-US" altLang="ja-JP" b="1" dirty="0">
              <a:solidFill>
                <a:schemeClr val="bg1"/>
              </a:solidFill>
            </a:rPr>
            <a:t>4</a:t>
          </a:r>
          <a:r>
            <a:rPr kumimoji="1" lang="ja-JP" altLang="en-US" b="1" dirty="0">
              <a:solidFill>
                <a:schemeClr val="bg1"/>
              </a:solidFill>
            </a:rPr>
            <a:t>部</a:t>
          </a:r>
          <a:r>
            <a:rPr kumimoji="1" lang="ja-JP" altLang="en-US" b="1">
              <a:solidFill>
                <a:schemeClr val="bg1"/>
              </a:solidFill>
            </a:rPr>
            <a:t>　</a:t>
          </a:r>
          <a:r>
            <a:rPr kumimoji="1" lang="en-US" altLang="ja-JP" b="1" dirty="0">
              <a:solidFill>
                <a:schemeClr val="bg1"/>
              </a:solidFill>
            </a:rPr>
            <a:t>41</a:t>
          </a:r>
          <a:r>
            <a:rPr kumimoji="1" lang="ja-JP" altLang="en-US" b="1">
              <a:solidFill>
                <a:schemeClr val="bg1"/>
              </a:solidFill>
            </a:rPr>
            <a:t>ﾁｰﾑ</a:t>
          </a:r>
          <a:endParaRPr kumimoji="1" lang="ja-JP" altLang="en-US" b="1" dirty="0">
            <a:solidFill>
              <a:schemeClr val="bg1"/>
            </a:solidFill>
          </a:endParaRPr>
        </a:p>
      </dgm:t>
    </dgm:pt>
    <dgm:pt modelId="{DB4FFDB5-AE8A-4E6A-8864-F16F94541D55}" type="parTrans" cxnId="{AF864E50-30A6-4972-A020-16E2938BA445}">
      <dgm:prSet/>
      <dgm:spPr/>
      <dgm:t>
        <a:bodyPr/>
        <a:lstStyle/>
        <a:p>
          <a:endParaRPr kumimoji="1" lang="ja-JP" altLang="en-US"/>
        </a:p>
      </dgm:t>
    </dgm:pt>
    <dgm:pt modelId="{D52D366F-A47B-400A-ACEA-60BE910EF401}" type="sibTrans" cxnId="{AF864E50-30A6-4972-A020-16E2938BA445}">
      <dgm:prSet/>
      <dgm:spPr/>
      <dgm:t>
        <a:bodyPr/>
        <a:lstStyle/>
        <a:p>
          <a:endParaRPr kumimoji="1" lang="ja-JP" altLang="en-US"/>
        </a:p>
      </dgm:t>
    </dgm:pt>
    <dgm:pt modelId="{BAECF813-4A5C-4256-BFC6-551F37987CCE}">
      <dgm:prSet/>
      <dgm:spPr/>
      <dgm:t>
        <a:bodyPr/>
        <a:lstStyle/>
        <a:p>
          <a:r>
            <a:rPr kumimoji="1" lang="ja-JP" altLang="en-US" b="1" dirty="0"/>
            <a:t>神奈川県</a:t>
          </a:r>
          <a:endParaRPr kumimoji="1" lang="en-US" altLang="ja-JP" b="1" dirty="0"/>
        </a:p>
        <a:p>
          <a:r>
            <a:rPr kumimoji="1" lang="en-US" altLang="ja-JP" b="1" dirty="0"/>
            <a:t>1</a:t>
          </a:r>
          <a:r>
            <a:rPr kumimoji="1" lang="ja-JP" altLang="en-US" b="1" dirty="0"/>
            <a:t>部</a:t>
          </a:r>
          <a:r>
            <a:rPr kumimoji="1" lang="ja-JP" altLang="en-US" b="1"/>
            <a:t>　</a:t>
          </a:r>
          <a:r>
            <a:rPr kumimoji="1" lang="en-US" altLang="ja-JP" b="1" dirty="0"/>
            <a:t>6</a:t>
          </a:r>
          <a:r>
            <a:rPr kumimoji="1" lang="ja-JP" altLang="en-US" b="1"/>
            <a:t>ﾁｰﾑ</a:t>
          </a:r>
          <a:endParaRPr kumimoji="1" lang="ja-JP" altLang="en-US" b="1" dirty="0"/>
        </a:p>
      </dgm:t>
    </dgm:pt>
    <dgm:pt modelId="{2FF475E9-9A0B-4D21-8392-3F8C3A72AC88}" type="parTrans" cxnId="{C3F8E898-D2EA-4FF6-B0A9-7C8446DD8E98}">
      <dgm:prSet/>
      <dgm:spPr/>
      <dgm:t>
        <a:bodyPr/>
        <a:lstStyle/>
        <a:p>
          <a:endParaRPr kumimoji="1" lang="ja-JP" altLang="en-US"/>
        </a:p>
      </dgm:t>
    </dgm:pt>
    <dgm:pt modelId="{E7307363-3787-4F73-8271-7D6C3B215749}" type="sibTrans" cxnId="{C3F8E898-D2EA-4FF6-B0A9-7C8446DD8E98}">
      <dgm:prSet/>
      <dgm:spPr/>
      <dgm:t>
        <a:bodyPr/>
        <a:lstStyle/>
        <a:p>
          <a:endParaRPr kumimoji="1" lang="ja-JP" altLang="en-US"/>
        </a:p>
      </dgm:t>
    </dgm:pt>
    <dgm:pt modelId="{DCF8794A-D807-4314-B17B-02C9900E627B}">
      <dgm:prSet/>
      <dgm:spPr/>
      <dgm:t>
        <a:bodyPr/>
        <a:lstStyle/>
        <a:p>
          <a:r>
            <a:rPr kumimoji="1" lang="ja-JP" altLang="en-US" b="1" dirty="0"/>
            <a:t>埼玉県</a:t>
          </a:r>
          <a:endParaRPr kumimoji="1" lang="en-US" altLang="ja-JP" b="1" dirty="0"/>
        </a:p>
        <a:p>
          <a:r>
            <a:rPr kumimoji="1" lang="en-US" altLang="ja-JP" b="1" dirty="0"/>
            <a:t>1</a:t>
          </a:r>
          <a:r>
            <a:rPr kumimoji="1" lang="ja-JP" altLang="en-US" b="1" dirty="0"/>
            <a:t>～</a:t>
          </a:r>
          <a:r>
            <a:rPr kumimoji="1" lang="en-US" altLang="ja-JP" b="1" dirty="0"/>
            <a:t>2</a:t>
          </a:r>
          <a:r>
            <a:rPr kumimoji="1" lang="ja-JP" altLang="en-US" b="1" dirty="0"/>
            <a:t>部</a:t>
          </a:r>
          <a:r>
            <a:rPr kumimoji="1" lang="ja-JP" altLang="en-US" b="1"/>
            <a:t>　</a:t>
          </a:r>
          <a:r>
            <a:rPr kumimoji="1" lang="en-US" altLang="ja-JP" b="1" dirty="0"/>
            <a:t>13</a:t>
          </a:r>
          <a:r>
            <a:rPr kumimoji="1" lang="ja-JP" altLang="en-US" b="1"/>
            <a:t>ﾁｰﾑ</a:t>
          </a:r>
          <a:endParaRPr kumimoji="1" lang="ja-JP" altLang="en-US" b="1" dirty="0"/>
        </a:p>
      </dgm:t>
    </dgm:pt>
    <dgm:pt modelId="{3C7F5B38-1BB0-451E-9C28-263FE9D594E6}" type="parTrans" cxnId="{9A6EA7A4-6C89-4E59-A278-148EE715CAD7}">
      <dgm:prSet/>
      <dgm:spPr/>
      <dgm:t>
        <a:bodyPr/>
        <a:lstStyle/>
        <a:p>
          <a:endParaRPr kumimoji="1" lang="ja-JP" altLang="en-US"/>
        </a:p>
      </dgm:t>
    </dgm:pt>
    <dgm:pt modelId="{D2F869B1-B62B-45C3-A416-A7A8238C9312}" type="sibTrans" cxnId="{9A6EA7A4-6C89-4E59-A278-148EE715CAD7}">
      <dgm:prSet/>
      <dgm:spPr/>
      <dgm:t>
        <a:bodyPr/>
        <a:lstStyle/>
        <a:p>
          <a:endParaRPr kumimoji="1" lang="ja-JP" altLang="en-US"/>
        </a:p>
      </dgm:t>
    </dgm:pt>
    <dgm:pt modelId="{99BF89B9-021C-4E02-B0F9-371568A65B53}">
      <dgm:prSet/>
      <dgm:spPr/>
      <dgm:t>
        <a:bodyPr/>
        <a:lstStyle/>
        <a:p>
          <a:r>
            <a:rPr kumimoji="1" lang="ja-JP" altLang="en-US" b="1" dirty="0"/>
            <a:t>千葉県</a:t>
          </a:r>
          <a:endParaRPr kumimoji="1" lang="en-US" altLang="ja-JP" b="1" dirty="0"/>
        </a:p>
        <a:p>
          <a:r>
            <a:rPr kumimoji="1" lang="en-US" altLang="ja-JP" b="1" dirty="0"/>
            <a:t>1</a:t>
          </a:r>
          <a:r>
            <a:rPr kumimoji="1" lang="ja-JP" altLang="en-US" b="1" dirty="0"/>
            <a:t>～</a:t>
          </a:r>
          <a:r>
            <a:rPr kumimoji="1" lang="en-US" altLang="ja-JP" b="1" dirty="0"/>
            <a:t>2</a:t>
          </a:r>
          <a:r>
            <a:rPr kumimoji="1" lang="ja-JP" altLang="en-US" b="1" dirty="0"/>
            <a:t>部</a:t>
          </a:r>
          <a:r>
            <a:rPr kumimoji="1" lang="ja-JP" altLang="en-US" b="1"/>
            <a:t>　</a:t>
          </a:r>
          <a:r>
            <a:rPr kumimoji="1" lang="en-US" altLang="ja-JP" b="1" dirty="0"/>
            <a:t>16</a:t>
          </a:r>
          <a:r>
            <a:rPr kumimoji="1" lang="ja-JP" altLang="en-US" b="1"/>
            <a:t>ﾁｰﾑ</a:t>
          </a:r>
          <a:endParaRPr kumimoji="1" lang="ja-JP" altLang="en-US" b="1" dirty="0"/>
        </a:p>
      </dgm:t>
    </dgm:pt>
    <dgm:pt modelId="{23BFD239-44A0-45B2-9C76-4CF25422DA13}" type="parTrans" cxnId="{0C6A9AC6-8198-4162-8EB3-CE5BB2A2A783}">
      <dgm:prSet/>
      <dgm:spPr/>
      <dgm:t>
        <a:bodyPr/>
        <a:lstStyle/>
        <a:p>
          <a:endParaRPr kumimoji="1" lang="ja-JP" altLang="en-US"/>
        </a:p>
      </dgm:t>
    </dgm:pt>
    <dgm:pt modelId="{997C99E2-0119-4D56-A9E0-A0E7A07505EB}" type="sibTrans" cxnId="{0C6A9AC6-8198-4162-8EB3-CE5BB2A2A783}">
      <dgm:prSet/>
      <dgm:spPr/>
      <dgm:t>
        <a:bodyPr/>
        <a:lstStyle/>
        <a:p>
          <a:endParaRPr kumimoji="1" lang="ja-JP" altLang="en-US"/>
        </a:p>
      </dgm:t>
    </dgm:pt>
    <dgm:pt modelId="{D8892BBA-C560-46E6-9B3F-A754814F91F5}">
      <dgm:prSet/>
      <dgm:spPr/>
      <dgm:t>
        <a:bodyPr/>
        <a:lstStyle/>
        <a:p>
          <a:r>
            <a:rPr kumimoji="1" lang="ja-JP" altLang="en-US" b="1" dirty="0"/>
            <a:t>北関東</a:t>
          </a:r>
          <a:endParaRPr kumimoji="1" lang="en-US" altLang="ja-JP" b="1" dirty="0"/>
        </a:p>
        <a:p>
          <a:r>
            <a:rPr kumimoji="1" lang="ja-JP" altLang="en-US" b="1" dirty="0"/>
            <a:t>（群馬・栃木・茨城）</a:t>
          </a:r>
          <a:endParaRPr kumimoji="1" lang="en-US" altLang="ja-JP" b="1" dirty="0"/>
        </a:p>
        <a:p>
          <a:r>
            <a:rPr kumimoji="1" lang="en-US" altLang="ja-JP" b="1" dirty="0"/>
            <a:t>1</a:t>
          </a:r>
          <a:r>
            <a:rPr kumimoji="1" lang="ja-JP" altLang="en-US" b="1" dirty="0"/>
            <a:t>部　</a:t>
          </a:r>
          <a:r>
            <a:rPr kumimoji="1" lang="en-US" altLang="ja-JP" b="1" dirty="0"/>
            <a:t>10</a:t>
          </a:r>
          <a:r>
            <a:rPr kumimoji="1" lang="ja-JP" altLang="en-US" b="1" dirty="0"/>
            <a:t>ﾁｰﾑ</a:t>
          </a:r>
        </a:p>
      </dgm:t>
    </dgm:pt>
    <dgm:pt modelId="{4147F415-4D32-4CFF-9065-80F1D8C0A730}" type="parTrans" cxnId="{B50C7247-01D3-4B2E-B62E-8B3B30ADFCB1}">
      <dgm:prSet/>
      <dgm:spPr/>
      <dgm:t>
        <a:bodyPr/>
        <a:lstStyle/>
        <a:p>
          <a:endParaRPr kumimoji="1" lang="ja-JP" altLang="en-US"/>
        </a:p>
      </dgm:t>
    </dgm:pt>
    <dgm:pt modelId="{A0681F19-A136-4785-B0A6-EA41B595F2BE}" type="sibTrans" cxnId="{B50C7247-01D3-4B2E-B62E-8B3B30ADFCB1}">
      <dgm:prSet/>
      <dgm:spPr/>
      <dgm:t>
        <a:bodyPr/>
        <a:lstStyle/>
        <a:p>
          <a:endParaRPr kumimoji="1" lang="ja-JP" altLang="en-US"/>
        </a:p>
      </dgm:t>
    </dgm:pt>
    <dgm:pt modelId="{A08D4D18-FE11-4B29-B5F2-F831B2CCD71C}" type="pres">
      <dgm:prSet presAssocID="{F5326500-7967-4570-96A0-8D1E5C234B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E8A308-97F3-46E4-BBE2-374A64C7AEBD}" type="pres">
      <dgm:prSet presAssocID="{4FBD04F9-18B2-4D9A-97E4-372CD7EF0E16}" presName="root1" presStyleCnt="0"/>
      <dgm:spPr/>
    </dgm:pt>
    <dgm:pt modelId="{EE9CB2CE-7ECC-4741-9D30-BD2A7F265324}" type="pres">
      <dgm:prSet presAssocID="{4FBD04F9-18B2-4D9A-97E4-372CD7EF0E16}" presName="LevelOneTextNode" presStyleLbl="node0" presStyleIdx="0" presStyleCnt="1">
        <dgm:presLayoutVars>
          <dgm:chPref val="3"/>
        </dgm:presLayoutVars>
      </dgm:prSet>
      <dgm:spPr/>
    </dgm:pt>
    <dgm:pt modelId="{53E9CFC8-518E-4A73-8C34-FF1E1B573DE7}" type="pres">
      <dgm:prSet presAssocID="{4FBD04F9-18B2-4D9A-97E4-372CD7EF0E16}" presName="level2hierChild" presStyleCnt="0"/>
      <dgm:spPr/>
    </dgm:pt>
    <dgm:pt modelId="{803D9425-0A5D-484F-962B-B4129357FDC2}" type="pres">
      <dgm:prSet presAssocID="{5C2EE54A-00C2-4B7E-99FB-97259FC80594}" presName="conn2-1" presStyleLbl="parChTrans1D2" presStyleIdx="0" presStyleCnt="1"/>
      <dgm:spPr/>
    </dgm:pt>
    <dgm:pt modelId="{17BC887B-FCE6-4D7A-8533-E056C00A63B7}" type="pres">
      <dgm:prSet presAssocID="{5C2EE54A-00C2-4B7E-99FB-97259FC80594}" presName="connTx" presStyleLbl="parChTrans1D2" presStyleIdx="0" presStyleCnt="1"/>
      <dgm:spPr/>
    </dgm:pt>
    <dgm:pt modelId="{B7DA2414-E5EA-47DE-91C3-75DBC06BE4A7}" type="pres">
      <dgm:prSet presAssocID="{10D00767-2840-41D3-BA0A-DFBA38AA5546}" presName="root2" presStyleCnt="0"/>
      <dgm:spPr/>
    </dgm:pt>
    <dgm:pt modelId="{7CEA0C48-E4C4-43C7-85C8-E9ECFBAD6DCA}" type="pres">
      <dgm:prSet presAssocID="{10D00767-2840-41D3-BA0A-DFBA38AA5546}" presName="LevelTwoTextNode" presStyleLbl="node2" presStyleIdx="0" presStyleCnt="1">
        <dgm:presLayoutVars>
          <dgm:chPref val="3"/>
        </dgm:presLayoutVars>
      </dgm:prSet>
      <dgm:spPr/>
    </dgm:pt>
    <dgm:pt modelId="{2BF0DF62-7EE2-4D2C-BA0F-BD30A6A66BCF}" type="pres">
      <dgm:prSet presAssocID="{10D00767-2840-41D3-BA0A-DFBA38AA5546}" presName="level3hierChild" presStyleCnt="0"/>
      <dgm:spPr/>
    </dgm:pt>
    <dgm:pt modelId="{5BFA13AD-9CAD-4D63-9641-B7FD81BC0E35}" type="pres">
      <dgm:prSet presAssocID="{DB4FFDB5-AE8A-4E6A-8864-F16F94541D55}" presName="conn2-1" presStyleLbl="parChTrans1D3" presStyleIdx="0" presStyleCnt="5"/>
      <dgm:spPr/>
    </dgm:pt>
    <dgm:pt modelId="{10283F49-1FCE-4762-A7D7-62CAA3B76E54}" type="pres">
      <dgm:prSet presAssocID="{DB4FFDB5-AE8A-4E6A-8864-F16F94541D55}" presName="connTx" presStyleLbl="parChTrans1D3" presStyleIdx="0" presStyleCnt="5"/>
      <dgm:spPr/>
    </dgm:pt>
    <dgm:pt modelId="{150CD7BF-5971-4972-8788-5AF9E6AA2586}" type="pres">
      <dgm:prSet presAssocID="{F6F7119A-0DF3-4B58-B446-D623D1E50CC2}" presName="root2" presStyleCnt="0"/>
      <dgm:spPr/>
    </dgm:pt>
    <dgm:pt modelId="{2A935AD6-9F52-4161-96AB-4074CA33E7A6}" type="pres">
      <dgm:prSet presAssocID="{F6F7119A-0DF3-4B58-B446-D623D1E50CC2}" presName="LevelTwoTextNode" presStyleLbl="node3" presStyleIdx="0" presStyleCnt="5" custLinFactNeighborX="-104" custLinFactNeighborY="-2712">
        <dgm:presLayoutVars>
          <dgm:chPref val="3"/>
        </dgm:presLayoutVars>
      </dgm:prSet>
      <dgm:spPr/>
    </dgm:pt>
    <dgm:pt modelId="{35E53E7F-2122-491C-8E05-AB91BCA751E2}" type="pres">
      <dgm:prSet presAssocID="{F6F7119A-0DF3-4B58-B446-D623D1E50CC2}" presName="level3hierChild" presStyleCnt="0"/>
      <dgm:spPr/>
    </dgm:pt>
    <dgm:pt modelId="{8671A373-0E00-4C9C-A582-6EE37ED9DADE}" type="pres">
      <dgm:prSet presAssocID="{2FF475E9-9A0B-4D21-8392-3F8C3A72AC88}" presName="conn2-1" presStyleLbl="parChTrans1D3" presStyleIdx="1" presStyleCnt="5"/>
      <dgm:spPr/>
    </dgm:pt>
    <dgm:pt modelId="{B01ECD3F-4C72-48D3-8D74-915227D7C656}" type="pres">
      <dgm:prSet presAssocID="{2FF475E9-9A0B-4D21-8392-3F8C3A72AC88}" presName="connTx" presStyleLbl="parChTrans1D3" presStyleIdx="1" presStyleCnt="5"/>
      <dgm:spPr/>
    </dgm:pt>
    <dgm:pt modelId="{4F8AE9A3-B692-432B-B622-1AAD22B54F7F}" type="pres">
      <dgm:prSet presAssocID="{BAECF813-4A5C-4256-BFC6-551F37987CCE}" presName="root2" presStyleCnt="0"/>
      <dgm:spPr/>
    </dgm:pt>
    <dgm:pt modelId="{CD98793E-B4BD-4CFA-B7A7-E838E5B4A9B8}" type="pres">
      <dgm:prSet presAssocID="{BAECF813-4A5C-4256-BFC6-551F37987CCE}" presName="LevelTwoTextNode" presStyleLbl="node3" presStyleIdx="1" presStyleCnt="5">
        <dgm:presLayoutVars>
          <dgm:chPref val="3"/>
        </dgm:presLayoutVars>
      </dgm:prSet>
      <dgm:spPr/>
    </dgm:pt>
    <dgm:pt modelId="{FF61C66F-8165-4923-8CFE-ADF07805FA0A}" type="pres">
      <dgm:prSet presAssocID="{BAECF813-4A5C-4256-BFC6-551F37987CCE}" presName="level3hierChild" presStyleCnt="0"/>
      <dgm:spPr/>
    </dgm:pt>
    <dgm:pt modelId="{9A85B586-1444-462A-946A-A7CF67EF1F01}" type="pres">
      <dgm:prSet presAssocID="{3C7F5B38-1BB0-451E-9C28-263FE9D594E6}" presName="conn2-1" presStyleLbl="parChTrans1D3" presStyleIdx="2" presStyleCnt="5"/>
      <dgm:spPr/>
    </dgm:pt>
    <dgm:pt modelId="{D50AB1DE-2DCC-43BD-8C66-DD90963D1FD3}" type="pres">
      <dgm:prSet presAssocID="{3C7F5B38-1BB0-451E-9C28-263FE9D594E6}" presName="connTx" presStyleLbl="parChTrans1D3" presStyleIdx="2" presStyleCnt="5"/>
      <dgm:spPr/>
    </dgm:pt>
    <dgm:pt modelId="{6849191C-B870-4319-A771-7C0B8F3BFEE6}" type="pres">
      <dgm:prSet presAssocID="{DCF8794A-D807-4314-B17B-02C9900E627B}" presName="root2" presStyleCnt="0"/>
      <dgm:spPr/>
    </dgm:pt>
    <dgm:pt modelId="{C816A4FE-1B46-4EB9-B8E2-C23B3E97A27E}" type="pres">
      <dgm:prSet presAssocID="{DCF8794A-D807-4314-B17B-02C9900E627B}" presName="LevelTwoTextNode" presStyleLbl="node3" presStyleIdx="2" presStyleCnt="5">
        <dgm:presLayoutVars>
          <dgm:chPref val="3"/>
        </dgm:presLayoutVars>
      </dgm:prSet>
      <dgm:spPr/>
    </dgm:pt>
    <dgm:pt modelId="{B81BE929-A7AE-424C-9659-CADFF8934A5F}" type="pres">
      <dgm:prSet presAssocID="{DCF8794A-D807-4314-B17B-02C9900E627B}" presName="level3hierChild" presStyleCnt="0"/>
      <dgm:spPr/>
    </dgm:pt>
    <dgm:pt modelId="{85B54C23-FD91-4B0D-976E-DE3A9839F77F}" type="pres">
      <dgm:prSet presAssocID="{23BFD239-44A0-45B2-9C76-4CF25422DA13}" presName="conn2-1" presStyleLbl="parChTrans1D3" presStyleIdx="3" presStyleCnt="5"/>
      <dgm:spPr/>
    </dgm:pt>
    <dgm:pt modelId="{41886188-FBF4-4C06-9568-84B1EC6BFC78}" type="pres">
      <dgm:prSet presAssocID="{23BFD239-44A0-45B2-9C76-4CF25422DA13}" presName="connTx" presStyleLbl="parChTrans1D3" presStyleIdx="3" presStyleCnt="5"/>
      <dgm:spPr/>
    </dgm:pt>
    <dgm:pt modelId="{01E03AE8-20C1-4F83-8D10-06E81D3D9F14}" type="pres">
      <dgm:prSet presAssocID="{99BF89B9-021C-4E02-B0F9-371568A65B53}" presName="root2" presStyleCnt="0"/>
      <dgm:spPr/>
    </dgm:pt>
    <dgm:pt modelId="{22138D1A-9F62-49F0-9E6A-B3F074C08035}" type="pres">
      <dgm:prSet presAssocID="{99BF89B9-021C-4E02-B0F9-371568A65B53}" presName="LevelTwoTextNode" presStyleLbl="node3" presStyleIdx="3" presStyleCnt="5">
        <dgm:presLayoutVars>
          <dgm:chPref val="3"/>
        </dgm:presLayoutVars>
      </dgm:prSet>
      <dgm:spPr/>
    </dgm:pt>
    <dgm:pt modelId="{F9C5D49F-2371-4D72-A044-060127A6D552}" type="pres">
      <dgm:prSet presAssocID="{99BF89B9-021C-4E02-B0F9-371568A65B53}" presName="level3hierChild" presStyleCnt="0"/>
      <dgm:spPr/>
    </dgm:pt>
    <dgm:pt modelId="{B5616E04-E2FB-4A52-BA0E-54099E2208ED}" type="pres">
      <dgm:prSet presAssocID="{4147F415-4D32-4CFF-9065-80F1D8C0A730}" presName="conn2-1" presStyleLbl="parChTrans1D3" presStyleIdx="4" presStyleCnt="5"/>
      <dgm:spPr/>
    </dgm:pt>
    <dgm:pt modelId="{48EF42CD-A9ED-4B99-ACBF-A962EF1EDE2C}" type="pres">
      <dgm:prSet presAssocID="{4147F415-4D32-4CFF-9065-80F1D8C0A730}" presName="connTx" presStyleLbl="parChTrans1D3" presStyleIdx="4" presStyleCnt="5"/>
      <dgm:spPr/>
    </dgm:pt>
    <dgm:pt modelId="{D9F68735-2729-43E6-B1AA-F85E67CF3ED8}" type="pres">
      <dgm:prSet presAssocID="{D8892BBA-C560-46E6-9B3F-A754814F91F5}" presName="root2" presStyleCnt="0"/>
      <dgm:spPr/>
    </dgm:pt>
    <dgm:pt modelId="{BFBBAC29-0317-463C-9518-B2D343B0E8F2}" type="pres">
      <dgm:prSet presAssocID="{D8892BBA-C560-46E6-9B3F-A754814F91F5}" presName="LevelTwoTextNode" presStyleLbl="node3" presStyleIdx="4" presStyleCnt="5">
        <dgm:presLayoutVars>
          <dgm:chPref val="3"/>
        </dgm:presLayoutVars>
      </dgm:prSet>
      <dgm:spPr/>
    </dgm:pt>
    <dgm:pt modelId="{8DAB8897-C378-4042-B82E-F6A31C233185}" type="pres">
      <dgm:prSet presAssocID="{D8892BBA-C560-46E6-9B3F-A754814F91F5}" presName="level3hierChild" presStyleCnt="0"/>
      <dgm:spPr/>
    </dgm:pt>
  </dgm:ptLst>
  <dgm:cxnLst>
    <dgm:cxn modelId="{21D1E101-5889-408B-BFD0-99A2387CD474}" type="presOf" srcId="{4147F415-4D32-4CFF-9065-80F1D8C0A730}" destId="{B5616E04-E2FB-4A52-BA0E-54099E2208ED}" srcOrd="0" destOrd="0" presId="urn:microsoft.com/office/officeart/2005/8/layout/hierarchy2"/>
    <dgm:cxn modelId="{6D94510D-F26E-4D7D-971A-C8DCC7D92AB6}" type="presOf" srcId="{4FBD04F9-18B2-4D9A-97E4-372CD7EF0E16}" destId="{EE9CB2CE-7ECC-4741-9D30-BD2A7F265324}" srcOrd="0" destOrd="0" presId="urn:microsoft.com/office/officeart/2005/8/layout/hierarchy2"/>
    <dgm:cxn modelId="{9D28721A-71FC-4C42-A344-9E27792E2B0A}" type="presOf" srcId="{99BF89B9-021C-4E02-B0F9-371568A65B53}" destId="{22138D1A-9F62-49F0-9E6A-B3F074C08035}" srcOrd="0" destOrd="0" presId="urn:microsoft.com/office/officeart/2005/8/layout/hierarchy2"/>
    <dgm:cxn modelId="{97A1BE24-52EA-4CF7-BC04-2EFCBC08A0A8}" type="presOf" srcId="{2FF475E9-9A0B-4D21-8392-3F8C3A72AC88}" destId="{8671A373-0E00-4C9C-A582-6EE37ED9DADE}" srcOrd="0" destOrd="0" presId="urn:microsoft.com/office/officeart/2005/8/layout/hierarchy2"/>
    <dgm:cxn modelId="{86951E2E-9742-457A-9FF4-7C6584F28CF4}" type="presOf" srcId="{DB4FFDB5-AE8A-4E6A-8864-F16F94541D55}" destId="{10283F49-1FCE-4762-A7D7-62CAA3B76E54}" srcOrd="1" destOrd="0" presId="urn:microsoft.com/office/officeart/2005/8/layout/hierarchy2"/>
    <dgm:cxn modelId="{597F0A32-6396-472A-8AC4-4C83918DDBD1}" type="presOf" srcId="{5C2EE54A-00C2-4B7E-99FB-97259FC80594}" destId="{17BC887B-FCE6-4D7A-8533-E056C00A63B7}" srcOrd="1" destOrd="0" presId="urn:microsoft.com/office/officeart/2005/8/layout/hierarchy2"/>
    <dgm:cxn modelId="{AECC973B-924D-4A60-A870-870AA28D860A}" type="presOf" srcId="{DCF8794A-D807-4314-B17B-02C9900E627B}" destId="{C816A4FE-1B46-4EB9-B8E2-C23B3E97A27E}" srcOrd="0" destOrd="0" presId="urn:microsoft.com/office/officeart/2005/8/layout/hierarchy2"/>
    <dgm:cxn modelId="{3A93183F-C9D7-4554-A71C-380B065C968E}" type="presOf" srcId="{23BFD239-44A0-45B2-9C76-4CF25422DA13}" destId="{85B54C23-FD91-4B0D-976E-DE3A9839F77F}" srcOrd="0" destOrd="0" presId="urn:microsoft.com/office/officeart/2005/8/layout/hierarchy2"/>
    <dgm:cxn modelId="{16DB5D62-EEC8-428A-861E-CE31E17E2755}" type="presOf" srcId="{2FF475E9-9A0B-4D21-8392-3F8C3A72AC88}" destId="{B01ECD3F-4C72-48D3-8D74-915227D7C656}" srcOrd="1" destOrd="0" presId="urn:microsoft.com/office/officeart/2005/8/layout/hierarchy2"/>
    <dgm:cxn modelId="{B50C7247-01D3-4B2E-B62E-8B3B30ADFCB1}" srcId="{10D00767-2840-41D3-BA0A-DFBA38AA5546}" destId="{D8892BBA-C560-46E6-9B3F-A754814F91F5}" srcOrd="4" destOrd="0" parTransId="{4147F415-4D32-4CFF-9065-80F1D8C0A730}" sibTransId="{A0681F19-A136-4785-B0A6-EA41B595F2BE}"/>
    <dgm:cxn modelId="{AF864E50-30A6-4972-A020-16E2938BA445}" srcId="{10D00767-2840-41D3-BA0A-DFBA38AA5546}" destId="{F6F7119A-0DF3-4B58-B446-D623D1E50CC2}" srcOrd="0" destOrd="0" parTransId="{DB4FFDB5-AE8A-4E6A-8864-F16F94541D55}" sibTransId="{D52D366F-A47B-400A-ACEA-60BE910EF401}"/>
    <dgm:cxn modelId="{C645C570-0362-4598-9A2E-824519C1EA00}" type="presOf" srcId="{5C2EE54A-00C2-4B7E-99FB-97259FC80594}" destId="{803D9425-0A5D-484F-962B-B4129357FDC2}" srcOrd="0" destOrd="0" presId="urn:microsoft.com/office/officeart/2005/8/layout/hierarchy2"/>
    <dgm:cxn modelId="{6D502956-0503-4D2C-BB89-405184D68356}" type="presOf" srcId="{BAECF813-4A5C-4256-BFC6-551F37987CCE}" destId="{CD98793E-B4BD-4CFA-B7A7-E838E5B4A9B8}" srcOrd="0" destOrd="0" presId="urn:microsoft.com/office/officeart/2005/8/layout/hierarchy2"/>
    <dgm:cxn modelId="{AEAD787C-E018-412E-B834-506AB6C92A4F}" type="presOf" srcId="{10D00767-2840-41D3-BA0A-DFBA38AA5546}" destId="{7CEA0C48-E4C4-43C7-85C8-E9ECFBAD6DCA}" srcOrd="0" destOrd="0" presId="urn:microsoft.com/office/officeart/2005/8/layout/hierarchy2"/>
    <dgm:cxn modelId="{1B3EA189-8BEB-479A-9878-AA27103BC645}" type="presOf" srcId="{4147F415-4D32-4CFF-9065-80F1D8C0A730}" destId="{48EF42CD-A9ED-4B99-ACBF-A962EF1EDE2C}" srcOrd="1" destOrd="0" presId="urn:microsoft.com/office/officeart/2005/8/layout/hierarchy2"/>
    <dgm:cxn modelId="{C3F8E898-D2EA-4FF6-B0A9-7C8446DD8E98}" srcId="{10D00767-2840-41D3-BA0A-DFBA38AA5546}" destId="{BAECF813-4A5C-4256-BFC6-551F37987CCE}" srcOrd="1" destOrd="0" parTransId="{2FF475E9-9A0B-4D21-8392-3F8C3A72AC88}" sibTransId="{E7307363-3787-4F73-8271-7D6C3B215749}"/>
    <dgm:cxn modelId="{B15078A0-4D5B-4055-96C5-B84B238D5790}" type="presOf" srcId="{3C7F5B38-1BB0-451E-9C28-263FE9D594E6}" destId="{D50AB1DE-2DCC-43BD-8C66-DD90963D1FD3}" srcOrd="1" destOrd="0" presId="urn:microsoft.com/office/officeart/2005/8/layout/hierarchy2"/>
    <dgm:cxn modelId="{9A6EA7A4-6C89-4E59-A278-148EE715CAD7}" srcId="{10D00767-2840-41D3-BA0A-DFBA38AA5546}" destId="{DCF8794A-D807-4314-B17B-02C9900E627B}" srcOrd="2" destOrd="0" parTransId="{3C7F5B38-1BB0-451E-9C28-263FE9D594E6}" sibTransId="{D2F869B1-B62B-45C3-A416-A7A8238C9312}"/>
    <dgm:cxn modelId="{2D8EFEB1-2737-491D-8C78-B324A86E6F7E}" type="presOf" srcId="{F6F7119A-0DF3-4B58-B446-D623D1E50CC2}" destId="{2A935AD6-9F52-4161-96AB-4074CA33E7A6}" srcOrd="0" destOrd="0" presId="urn:microsoft.com/office/officeart/2005/8/layout/hierarchy2"/>
    <dgm:cxn modelId="{2D1438B3-6C3B-4448-B456-705BF471EB51}" type="presOf" srcId="{D8892BBA-C560-46E6-9B3F-A754814F91F5}" destId="{BFBBAC29-0317-463C-9518-B2D343B0E8F2}" srcOrd="0" destOrd="0" presId="urn:microsoft.com/office/officeart/2005/8/layout/hierarchy2"/>
    <dgm:cxn modelId="{F0BB01B7-1F0A-4DD4-8894-524C67AED2E3}" type="presOf" srcId="{23BFD239-44A0-45B2-9C76-4CF25422DA13}" destId="{41886188-FBF4-4C06-9568-84B1EC6BFC78}" srcOrd="1" destOrd="0" presId="urn:microsoft.com/office/officeart/2005/8/layout/hierarchy2"/>
    <dgm:cxn modelId="{0C6A9AC6-8198-4162-8EB3-CE5BB2A2A783}" srcId="{10D00767-2840-41D3-BA0A-DFBA38AA5546}" destId="{99BF89B9-021C-4E02-B0F9-371568A65B53}" srcOrd="3" destOrd="0" parTransId="{23BFD239-44A0-45B2-9C76-4CF25422DA13}" sibTransId="{997C99E2-0119-4D56-A9E0-A0E7A07505EB}"/>
    <dgm:cxn modelId="{B4BF30CF-9445-4B65-B0AA-2A2E00EB9857}" type="presOf" srcId="{DB4FFDB5-AE8A-4E6A-8864-F16F94541D55}" destId="{5BFA13AD-9CAD-4D63-9641-B7FD81BC0E35}" srcOrd="0" destOrd="0" presId="urn:microsoft.com/office/officeart/2005/8/layout/hierarchy2"/>
    <dgm:cxn modelId="{A8BED5E4-2B15-47C9-8BC6-876A94101499}" type="presOf" srcId="{3C7F5B38-1BB0-451E-9C28-263FE9D594E6}" destId="{9A85B586-1444-462A-946A-A7CF67EF1F01}" srcOrd="0" destOrd="0" presId="urn:microsoft.com/office/officeart/2005/8/layout/hierarchy2"/>
    <dgm:cxn modelId="{51599DEB-632A-45F6-9AC0-DE7D96380DAA}" srcId="{F5326500-7967-4570-96A0-8D1E5C234B93}" destId="{4FBD04F9-18B2-4D9A-97E4-372CD7EF0E16}" srcOrd="0" destOrd="0" parTransId="{58F36422-87A3-40AD-A84E-A21D79469C22}" sibTransId="{254BC0B6-4AFB-4576-9804-545354705237}"/>
    <dgm:cxn modelId="{5F0B50EF-E66B-4DB6-A1C5-CC7A8E7E7D35}" srcId="{4FBD04F9-18B2-4D9A-97E4-372CD7EF0E16}" destId="{10D00767-2840-41D3-BA0A-DFBA38AA5546}" srcOrd="0" destOrd="0" parTransId="{5C2EE54A-00C2-4B7E-99FB-97259FC80594}" sibTransId="{0B9509B5-71F0-4501-A34A-236ADA6890B3}"/>
    <dgm:cxn modelId="{289AA1FE-0F35-4859-B6D3-55890406E70A}" type="presOf" srcId="{F5326500-7967-4570-96A0-8D1E5C234B93}" destId="{A08D4D18-FE11-4B29-B5F2-F831B2CCD71C}" srcOrd="0" destOrd="0" presId="urn:microsoft.com/office/officeart/2005/8/layout/hierarchy2"/>
    <dgm:cxn modelId="{70F5852D-411C-4CA0-88FB-C333C9AEEA18}" type="presParOf" srcId="{A08D4D18-FE11-4B29-B5F2-F831B2CCD71C}" destId="{13E8A308-97F3-46E4-BBE2-374A64C7AEBD}" srcOrd="0" destOrd="0" presId="urn:microsoft.com/office/officeart/2005/8/layout/hierarchy2"/>
    <dgm:cxn modelId="{4C1AA1BC-C809-4855-AEE0-A84A4635F94A}" type="presParOf" srcId="{13E8A308-97F3-46E4-BBE2-374A64C7AEBD}" destId="{EE9CB2CE-7ECC-4741-9D30-BD2A7F265324}" srcOrd="0" destOrd="0" presId="urn:microsoft.com/office/officeart/2005/8/layout/hierarchy2"/>
    <dgm:cxn modelId="{AC7511A2-DAF9-4716-9BC2-AB9E5E89C04E}" type="presParOf" srcId="{13E8A308-97F3-46E4-BBE2-374A64C7AEBD}" destId="{53E9CFC8-518E-4A73-8C34-FF1E1B573DE7}" srcOrd="1" destOrd="0" presId="urn:microsoft.com/office/officeart/2005/8/layout/hierarchy2"/>
    <dgm:cxn modelId="{5CA64F80-6391-4CFC-B281-5E30619FC4F6}" type="presParOf" srcId="{53E9CFC8-518E-4A73-8C34-FF1E1B573DE7}" destId="{803D9425-0A5D-484F-962B-B4129357FDC2}" srcOrd="0" destOrd="0" presId="urn:microsoft.com/office/officeart/2005/8/layout/hierarchy2"/>
    <dgm:cxn modelId="{68350AFF-B789-42A0-B241-B0632224658D}" type="presParOf" srcId="{803D9425-0A5D-484F-962B-B4129357FDC2}" destId="{17BC887B-FCE6-4D7A-8533-E056C00A63B7}" srcOrd="0" destOrd="0" presId="urn:microsoft.com/office/officeart/2005/8/layout/hierarchy2"/>
    <dgm:cxn modelId="{FD3368CD-DB77-400F-8852-BC072BB46FA3}" type="presParOf" srcId="{53E9CFC8-518E-4A73-8C34-FF1E1B573DE7}" destId="{B7DA2414-E5EA-47DE-91C3-75DBC06BE4A7}" srcOrd="1" destOrd="0" presId="urn:microsoft.com/office/officeart/2005/8/layout/hierarchy2"/>
    <dgm:cxn modelId="{6A416528-A498-47EF-B09C-98F0013F2BD9}" type="presParOf" srcId="{B7DA2414-E5EA-47DE-91C3-75DBC06BE4A7}" destId="{7CEA0C48-E4C4-43C7-85C8-E9ECFBAD6DCA}" srcOrd="0" destOrd="0" presId="urn:microsoft.com/office/officeart/2005/8/layout/hierarchy2"/>
    <dgm:cxn modelId="{04429811-654A-40F7-9824-6A796936F65E}" type="presParOf" srcId="{B7DA2414-E5EA-47DE-91C3-75DBC06BE4A7}" destId="{2BF0DF62-7EE2-4D2C-BA0F-BD30A6A66BCF}" srcOrd="1" destOrd="0" presId="urn:microsoft.com/office/officeart/2005/8/layout/hierarchy2"/>
    <dgm:cxn modelId="{43821862-E6AC-4565-AD21-CEA39E46AC3A}" type="presParOf" srcId="{2BF0DF62-7EE2-4D2C-BA0F-BD30A6A66BCF}" destId="{5BFA13AD-9CAD-4D63-9641-B7FD81BC0E35}" srcOrd="0" destOrd="0" presId="urn:microsoft.com/office/officeart/2005/8/layout/hierarchy2"/>
    <dgm:cxn modelId="{4A6F93F7-7016-49DD-9D10-B9FF353EF7DD}" type="presParOf" srcId="{5BFA13AD-9CAD-4D63-9641-B7FD81BC0E35}" destId="{10283F49-1FCE-4762-A7D7-62CAA3B76E54}" srcOrd="0" destOrd="0" presId="urn:microsoft.com/office/officeart/2005/8/layout/hierarchy2"/>
    <dgm:cxn modelId="{AE4463A5-8F48-4693-AA84-930FBB0145B4}" type="presParOf" srcId="{2BF0DF62-7EE2-4D2C-BA0F-BD30A6A66BCF}" destId="{150CD7BF-5971-4972-8788-5AF9E6AA2586}" srcOrd="1" destOrd="0" presId="urn:microsoft.com/office/officeart/2005/8/layout/hierarchy2"/>
    <dgm:cxn modelId="{934D73B8-8708-4AD1-86BA-7B41FBFD9B52}" type="presParOf" srcId="{150CD7BF-5971-4972-8788-5AF9E6AA2586}" destId="{2A935AD6-9F52-4161-96AB-4074CA33E7A6}" srcOrd="0" destOrd="0" presId="urn:microsoft.com/office/officeart/2005/8/layout/hierarchy2"/>
    <dgm:cxn modelId="{71AC3FB3-E561-4C09-93F8-F18E68F4482F}" type="presParOf" srcId="{150CD7BF-5971-4972-8788-5AF9E6AA2586}" destId="{35E53E7F-2122-491C-8E05-AB91BCA751E2}" srcOrd="1" destOrd="0" presId="urn:microsoft.com/office/officeart/2005/8/layout/hierarchy2"/>
    <dgm:cxn modelId="{BEBDC178-8199-49A4-B434-EE80F7D74620}" type="presParOf" srcId="{2BF0DF62-7EE2-4D2C-BA0F-BD30A6A66BCF}" destId="{8671A373-0E00-4C9C-A582-6EE37ED9DADE}" srcOrd="2" destOrd="0" presId="urn:microsoft.com/office/officeart/2005/8/layout/hierarchy2"/>
    <dgm:cxn modelId="{AD257243-EFB7-4D73-821B-01FCA4A94F27}" type="presParOf" srcId="{8671A373-0E00-4C9C-A582-6EE37ED9DADE}" destId="{B01ECD3F-4C72-48D3-8D74-915227D7C656}" srcOrd="0" destOrd="0" presId="urn:microsoft.com/office/officeart/2005/8/layout/hierarchy2"/>
    <dgm:cxn modelId="{2286FAA1-0D5E-4F42-853B-99B4615D5088}" type="presParOf" srcId="{2BF0DF62-7EE2-4D2C-BA0F-BD30A6A66BCF}" destId="{4F8AE9A3-B692-432B-B622-1AAD22B54F7F}" srcOrd="3" destOrd="0" presId="urn:microsoft.com/office/officeart/2005/8/layout/hierarchy2"/>
    <dgm:cxn modelId="{A9BDF3C6-9193-439F-B322-62196B50F5FB}" type="presParOf" srcId="{4F8AE9A3-B692-432B-B622-1AAD22B54F7F}" destId="{CD98793E-B4BD-4CFA-B7A7-E838E5B4A9B8}" srcOrd="0" destOrd="0" presId="urn:microsoft.com/office/officeart/2005/8/layout/hierarchy2"/>
    <dgm:cxn modelId="{FE3E2451-6E55-4A4E-8B6B-B7D86BC8ABFA}" type="presParOf" srcId="{4F8AE9A3-B692-432B-B622-1AAD22B54F7F}" destId="{FF61C66F-8165-4923-8CFE-ADF07805FA0A}" srcOrd="1" destOrd="0" presId="urn:microsoft.com/office/officeart/2005/8/layout/hierarchy2"/>
    <dgm:cxn modelId="{2EBEF505-2F96-4BE1-B869-B7C381AF3A5E}" type="presParOf" srcId="{2BF0DF62-7EE2-4D2C-BA0F-BD30A6A66BCF}" destId="{9A85B586-1444-462A-946A-A7CF67EF1F01}" srcOrd="4" destOrd="0" presId="urn:microsoft.com/office/officeart/2005/8/layout/hierarchy2"/>
    <dgm:cxn modelId="{0FFBC397-4073-4C42-BDBD-4C74223C9398}" type="presParOf" srcId="{9A85B586-1444-462A-946A-A7CF67EF1F01}" destId="{D50AB1DE-2DCC-43BD-8C66-DD90963D1FD3}" srcOrd="0" destOrd="0" presId="urn:microsoft.com/office/officeart/2005/8/layout/hierarchy2"/>
    <dgm:cxn modelId="{80B1E170-A904-4596-9831-D9C54EB006CD}" type="presParOf" srcId="{2BF0DF62-7EE2-4D2C-BA0F-BD30A6A66BCF}" destId="{6849191C-B870-4319-A771-7C0B8F3BFEE6}" srcOrd="5" destOrd="0" presId="urn:microsoft.com/office/officeart/2005/8/layout/hierarchy2"/>
    <dgm:cxn modelId="{90950188-0FD6-4944-80DF-7651095EC425}" type="presParOf" srcId="{6849191C-B870-4319-A771-7C0B8F3BFEE6}" destId="{C816A4FE-1B46-4EB9-B8E2-C23B3E97A27E}" srcOrd="0" destOrd="0" presId="urn:microsoft.com/office/officeart/2005/8/layout/hierarchy2"/>
    <dgm:cxn modelId="{72D0A82E-37E8-47B8-B987-D17440C8783C}" type="presParOf" srcId="{6849191C-B870-4319-A771-7C0B8F3BFEE6}" destId="{B81BE929-A7AE-424C-9659-CADFF8934A5F}" srcOrd="1" destOrd="0" presId="urn:microsoft.com/office/officeart/2005/8/layout/hierarchy2"/>
    <dgm:cxn modelId="{6676FC3D-B93C-46AA-BA21-0CA995202162}" type="presParOf" srcId="{2BF0DF62-7EE2-4D2C-BA0F-BD30A6A66BCF}" destId="{85B54C23-FD91-4B0D-976E-DE3A9839F77F}" srcOrd="6" destOrd="0" presId="urn:microsoft.com/office/officeart/2005/8/layout/hierarchy2"/>
    <dgm:cxn modelId="{E034202D-5A5A-4E13-A9E6-9FB2D01616B8}" type="presParOf" srcId="{85B54C23-FD91-4B0D-976E-DE3A9839F77F}" destId="{41886188-FBF4-4C06-9568-84B1EC6BFC78}" srcOrd="0" destOrd="0" presId="urn:microsoft.com/office/officeart/2005/8/layout/hierarchy2"/>
    <dgm:cxn modelId="{08DEA05B-ECF8-44FB-AE9C-7AF59AFDEF83}" type="presParOf" srcId="{2BF0DF62-7EE2-4D2C-BA0F-BD30A6A66BCF}" destId="{01E03AE8-20C1-4F83-8D10-06E81D3D9F14}" srcOrd="7" destOrd="0" presId="urn:microsoft.com/office/officeart/2005/8/layout/hierarchy2"/>
    <dgm:cxn modelId="{32B525DF-5E8D-4FFF-A8B9-31B2D0F37E83}" type="presParOf" srcId="{01E03AE8-20C1-4F83-8D10-06E81D3D9F14}" destId="{22138D1A-9F62-49F0-9E6A-B3F074C08035}" srcOrd="0" destOrd="0" presId="urn:microsoft.com/office/officeart/2005/8/layout/hierarchy2"/>
    <dgm:cxn modelId="{00692EB5-3794-49B3-BDB9-9F162A8E2C49}" type="presParOf" srcId="{01E03AE8-20C1-4F83-8D10-06E81D3D9F14}" destId="{F9C5D49F-2371-4D72-A044-060127A6D552}" srcOrd="1" destOrd="0" presId="urn:microsoft.com/office/officeart/2005/8/layout/hierarchy2"/>
    <dgm:cxn modelId="{471F88DC-07BA-4548-979A-FD0348CF2948}" type="presParOf" srcId="{2BF0DF62-7EE2-4D2C-BA0F-BD30A6A66BCF}" destId="{B5616E04-E2FB-4A52-BA0E-54099E2208ED}" srcOrd="8" destOrd="0" presId="urn:microsoft.com/office/officeart/2005/8/layout/hierarchy2"/>
    <dgm:cxn modelId="{AEE5AF19-2757-41A8-B84D-AE8D2586E4D2}" type="presParOf" srcId="{B5616E04-E2FB-4A52-BA0E-54099E2208ED}" destId="{48EF42CD-A9ED-4B99-ACBF-A962EF1EDE2C}" srcOrd="0" destOrd="0" presId="urn:microsoft.com/office/officeart/2005/8/layout/hierarchy2"/>
    <dgm:cxn modelId="{EC6C5FBE-8C74-4ACD-B40D-B4F6B6546555}" type="presParOf" srcId="{2BF0DF62-7EE2-4D2C-BA0F-BD30A6A66BCF}" destId="{D9F68735-2729-43E6-B1AA-F85E67CF3ED8}" srcOrd="9" destOrd="0" presId="urn:microsoft.com/office/officeart/2005/8/layout/hierarchy2"/>
    <dgm:cxn modelId="{215E3840-3D6A-4A91-863B-E5754A7B4EC7}" type="presParOf" srcId="{D9F68735-2729-43E6-B1AA-F85E67CF3ED8}" destId="{BFBBAC29-0317-463C-9518-B2D343B0E8F2}" srcOrd="0" destOrd="0" presId="urn:microsoft.com/office/officeart/2005/8/layout/hierarchy2"/>
    <dgm:cxn modelId="{8FD05258-9C50-4D92-9EAE-30825EA2FEDA}" type="presParOf" srcId="{D9F68735-2729-43E6-B1AA-F85E67CF3ED8}" destId="{8DAB8897-C378-4042-B82E-F6A31C233185}" srcOrd="1" destOrd="0" presId="urn:microsoft.com/office/officeart/2005/8/layout/hierarchy2"/>
  </dgm:cxnLst>
  <dgm:bg>
    <a:solidFill>
      <a:schemeClr val="accent1">
        <a:lumMod val="20000"/>
        <a:lumOff val="80000"/>
      </a:schemeClr>
    </a:solidFill>
  </dgm:bg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26500-7967-4570-96A0-8D1E5C234B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FBD04F9-18B2-4D9A-97E4-372CD7EF0E16}">
      <dgm:prSet phldrT="[テキスト]"/>
      <dgm:spPr/>
      <dgm:t>
        <a:bodyPr/>
        <a:lstStyle/>
        <a:p>
          <a:r>
            <a:rPr kumimoji="1" lang="ja-JP" altLang="en-US" b="1" dirty="0"/>
            <a:t>関東</a:t>
          </a:r>
          <a:r>
            <a:rPr kumimoji="1" lang="en-US" altLang="ja-JP" b="1" dirty="0"/>
            <a:t>1</a:t>
          </a:r>
          <a:r>
            <a:rPr kumimoji="1" lang="ja-JP" altLang="en-US" b="1" dirty="0"/>
            <a:t>部</a:t>
          </a:r>
          <a:endParaRPr kumimoji="1" lang="en-US" altLang="ja-JP" b="1" dirty="0"/>
        </a:p>
        <a:p>
          <a:r>
            <a:rPr kumimoji="1" lang="en-US" altLang="ja-JP" b="1" dirty="0"/>
            <a:t>12</a:t>
          </a:r>
          <a:r>
            <a:rPr kumimoji="1" lang="ja-JP" altLang="en-US" b="1" dirty="0"/>
            <a:t>チーム</a:t>
          </a:r>
        </a:p>
      </dgm:t>
    </dgm:pt>
    <dgm:pt modelId="{58F36422-87A3-40AD-A84E-A21D79469C22}" type="parTrans" cxnId="{51599DEB-632A-45F6-9AC0-DE7D96380DAA}">
      <dgm:prSet/>
      <dgm:spPr/>
      <dgm:t>
        <a:bodyPr/>
        <a:lstStyle/>
        <a:p>
          <a:endParaRPr kumimoji="1" lang="ja-JP" altLang="en-US"/>
        </a:p>
      </dgm:t>
    </dgm:pt>
    <dgm:pt modelId="{254BC0B6-4AFB-4576-9804-545354705237}" type="sibTrans" cxnId="{51599DEB-632A-45F6-9AC0-DE7D96380DAA}">
      <dgm:prSet/>
      <dgm:spPr/>
      <dgm:t>
        <a:bodyPr/>
        <a:lstStyle/>
        <a:p>
          <a:endParaRPr kumimoji="1" lang="ja-JP" altLang="en-US"/>
        </a:p>
      </dgm:t>
    </dgm:pt>
    <dgm:pt modelId="{10D00767-2840-41D3-BA0A-DFBA38AA5546}">
      <dgm:prSet phldrT="[テキスト]"/>
      <dgm:spPr/>
      <dgm:t>
        <a:bodyPr/>
        <a:lstStyle/>
        <a:p>
          <a:r>
            <a:rPr kumimoji="1" lang="ja-JP" altLang="en-US" b="1" baseline="0" dirty="0">
              <a:solidFill>
                <a:schemeClr val="bg1"/>
              </a:solidFill>
            </a:rPr>
            <a:t>関東</a:t>
          </a:r>
          <a:r>
            <a:rPr kumimoji="1" lang="en-US" altLang="ja-JP" b="1" baseline="0" dirty="0">
              <a:solidFill>
                <a:schemeClr val="bg1"/>
              </a:solidFill>
            </a:rPr>
            <a:t>2</a:t>
          </a:r>
          <a:r>
            <a:rPr kumimoji="1" lang="ja-JP" altLang="en-US" b="1" baseline="0" dirty="0">
              <a:solidFill>
                <a:schemeClr val="bg1"/>
              </a:solidFill>
            </a:rPr>
            <a:t>部</a:t>
          </a:r>
          <a:endParaRPr kumimoji="1" lang="en-US" altLang="ja-JP" b="1" baseline="0" dirty="0">
            <a:solidFill>
              <a:schemeClr val="bg1"/>
            </a:solidFill>
          </a:endParaRPr>
        </a:p>
        <a:p>
          <a:r>
            <a:rPr kumimoji="1" lang="en-US" altLang="ja-JP" b="1" baseline="0" dirty="0">
              <a:solidFill>
                <a:schemeClr val="bg1"/>
              </a:solidFill>
            </a:rPr>
            <a:t>10</a:t>
          </a:r>
          <a:r>
            <a:rPr kumimoji="1" lang="ja-JP" altLang="en-US" b="1" baseline="0" dirty="0">
              <a:solidFill>
                <a:schemeClr val="bg1"/>
              </a:solidFill>
            </a:rPr>
            <a:t>チーム</a:t>
          </a:r>
        </a:p>
      </dgm:t>
    </dgm:pt>
    <dgm:pt modelId="{5C2EE54A-00C2-4B7E-99FB-97259FC80594}" type="parTrans" cxnId="{5F0B50EF-E66B-4DB6-A1C5-CC7A8E7E7D35}">
      <dgm:prSet/>
      <dgm:spPr/>
      <dgm:t>
        <a:bodyPr/>
        <a:lstStyle/>
        <a:p>
          <a:endParaRPr kumimoji="1" lang="ja-JP" altLang="en-US"/>
        </a:p>
      </dgm:t>
    </dgm:pt>
    <dgm:pt modelId="{0B9509B5-71F0-4501-A34A-236ADA6890B3}" type="sibTrans" cxnId="{5F0B50EF-E66B-4DB6-A1C5-CC7A8E7E7D35}">
      <dgm:prSet/>
      <dgm:spPr/>
      <dgm:t>
        <a:bodyPr/>
        <a:lstStyle/>
        <a:p>
          <a:endParaRPr kumimoji="1" lang="ja-JP" altLang="en-US"/>
        </a:p>
      </dgm:t>
    </dgm:pt>
    <dgm:pt modelId="{DCF8794A-D807-4314-B17B-02C9900E627B}">
      <dgm:prSet/>
      <dgm:spPr/>
      <dgm:t>
        <a:bodyPr/>
        <a:lstStyle/>
        <a:p>
          <a:r>
            <a:rPr kumimoji="1" lang="ja-JP" altLang="en-US" b="1" dirty="0">
              <a:solidFill>
                <a:srgbClr val="FFFF00"/>
              </a:solidFill>
            </a:rPr>
            <a:t>関東</a:t>
          </a:r>
          <a:r>
            <a:rPr kumimoji="1" lang="en-US" altLang="ja-JP" b="1" dirty="0">
              <a:solidFill>
                <a:srgbClr val="FFFF00"/>
              </a:solidFill>
            </a:rPr>
            <a:t>3</a:t>
          </a:r>
          <a:r>
            <a:rPr kumimoji="1" lang="ja-JP" altLang="en-US" b="1" dirty="0">
              <a:solidFill>
                <a:srgbClr val="FFFF00"/>
              </a:solidFill>
            </a:rPr>
            <a:t>部</a:t>
          </a:r>
          <a:endParaRPr kumimoji="1" lang="en-US" altLang="ja-JP" b="1" dirty="0">
            <a:solidFill>
              <a:srgbClr val="FFFF00"/>
            </a:solidFill>
          </a:endParaRPr>
        </a:p>
        <a:p>
          <a:r>
            <a:rPr kumimoji="1" lang="en-US" altLang="ja-JP" b="1" dirty="0">
              <a:solidFill>
                <a:srgbClr val="FFFF00"/>
              </a:solidFill>
            </a:rPr>
            <a:t>7</a:t>
          </a:r>
          <a:r>
            <a:rPr kumimoji="1" lang="ja-JP" altLang="en-US" b="1" dirty="0">
              <a:solidFill>
                <a:srgbClr val="FFFF00"/>
              </a:solidFill>
            </a:rPr>
            <a:t>チーム</a:t>
          </a:r>
          <a:endParaRPr kumimoji="1" lang="en-US" altLang="ja-JP" b="1" dirty="0">
            <a:solidFill>
              <a:srgbClr val="FFFF00"/>
            </a:solidFill>
          </a:endParaRPr>
        </a:p>
      </dgm:t>
    </dgm:pt>
    <dgm:pt modelId="{3C7F5B38-1BB0-451E-9C28-263FE9D594E6}" type="parTrans" cxnId="{9A6EA7A4-6C89-4E59-A278-148EE715CAD7}">
      <dgm:prSet/>
      <dgm:spPr/>
      <dgm:t>
        <a:bodyPr/>
        <a:lstStyle/>
        <a:p>
          <a:endParaRPr kumimoji="1" lang="ja-JP" altLang="en-US"/>
        </a:p>
      </dgm:t>
    </dgm:pt>
    <dgm:pt modelId="{D2F869B1-B62B-45C3-A416-A7A8238C9312}" type="sibTrans" cxnId="{9A6EA7A4-6C89-4E59-A278-148EE715CAD7}">
      <dgm:prSet/>
      <dgm:spPr/>
      <dgm:t>
        <a:bodyPr/>
        <a:lstStyle/>
        <a:p>
          <a:endParaRPr kumimoji="1" lang="ja-JP" altLang="en-US"/>
        </a:p>
      </dgm:t>
    </dgm:pt>
    <dgm:pt modelId="{117F4BEB-AFCD-4D2A-8C6B-19A1B54DFC03}">
      <dgm:prSet/>
      <dgm:spPr/>
      <dgm:t>
        <a:bodyPr/>
        <a:lstStyle/>
        <a:p>
          <a:r>
            <a:rPr kumimoji="1" lang="en-US" altLang="ja-JP" dirty="0" err="1"/>
            <a:t>CiE</a:t>
          </a:r>
          <a:r>
            <a:rPr kumimoji="1" lang="ja-JP" altLang="en-US" dirty="0"/>
            <a:t>リーグ</a:t>
          </a:r>
          <a:endParaRPr kumimoji="1" lang="en-US" altLang="ja-JP" dirty="0"/>
        </a:p>
        <a:p>
          <a:r>
            <a:rPr kumimoji="1" lang="en-US" altLang="ja-JP" dirty="0"/>
            <a:t>7</a:t>
          </a:r>
          <a:r>
            <a:rPr kumimoji="1" lang="ja-JP" altLang="en-US" dirty="0"/>
            <a:t>チーム</a:t>
          </a:r>
        </a:p>
      </dgm:t>
    </dgm:pt>
    <dgm:pt modelId="{E24301DD-F29E-4C73-8BBA-71799F9E1535}" type="parTrans" cxnId="{7E2A5B92-52E3-4CA5-8B6F-4B3B9747DBB6}">
      <dgm:prSet/>
      <dgm:spPr/>
      <dgm:t>
        <a:bodyPr/>
        <a:lstStyle/>
        <a:p>
          <a:endParaRPr kumimoji="1" lang="ja-JP" altLang="en-US"/>
        </a:p>
      </dgm:t>
    </dgm:pt>
    <dgm:pt modelId="{6FD82E45-6A11-488C-B09E-EADCCE3CC95E}" type="sibTrans" cxnId="{7E2A5B92-52E3-4CA5-8B6F-4B3B9747DBB6}">
      <dgm:prSet/>
      <dgm:spPr/>
      <dgm:t>
        <a:bodyPr/>
        <a:lstStyle/>
        <a:p>
          <a:endParaRPr kumimoji="1" lang="ja-JP" altLang="en-US"/>
        </a:p>
      </dgm:t>
    </dgm:pt>
    <dgm:pt modelId="{A08D4D18-FE11-4B29-B5F2-F831B2CCD71C}" type="pres">
      <dgm:prSet presAssocID="{F5326500-7967-4570-96A0-8D1E5C234B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E8A308-97F3-46E4-BBE2-374A64C7AEBD}" type="pres">
      <dgm:prSet presAssocID="{4FBD04F9-18B2-4D9A-97E4-372CD7EF0E16}" presName="root1" presStyleCnt="0"/>
      <dgm:spPr/>
    </dgm:pt>
    <dgm:pt modelId="{EE9CB2CE-7ECC-4741-9D30-BD2A7F265324}" type="pres">
      <dgm:prSet presAssocID="{4FBD04F9-18B2-4D9A-97E4-372CD7EF0E16}" presName="LevelOneTextNode" presStyleLbl="node0" presStyleIdx="0" presStyleCnt="1">
        <dgm:presLayoutVars>
          <dgm:chPref val="3"/>
        </dgm:presLayoutVars>
      </dgm:prSet>
      <dgm:spPr/>
    </dgm:pt>
    <dgm:pt modelId="{53E9CFC8-518E-4A73-8C34-FF1E1B573DE7}" type="pres">
      <dgm:prSet presAssocID="{4FBD04F9-18B2-4D9A-97E4-372CD7EF0E16}" presName="level2hierChild" presStyleCnt="0"/>
      <dgm:spPr/>
    </dgm:pt>
    <dgm:pt modelId="{803D9425-0A5D-484F-962B-B4129357FDC2}" type="pres">
      <dgm:prSet presAssocID="{5C2EE54A-00C2-4B7E-99FB-97259FC80594}" presName="conn2-1" presStyleLbl="parChTrans1D2" presStyleIdx="0" presStyleCnt="1"/>
      <dgm:spPr/>
    </dgm:pt>
    <dgm:pt modelId="{17BC887B-FCE6-4D7A-8533-E056C00A63B7}" type="pres">
      <dgm:prSet presAssocID="{5C2EE54A-00C2-4B7E-99FB-97259FC80594}" presName="connTx" presStyleLbl="parChTrans1D2" presStyleIdx="0" presStyleCnt="1"/>
      <dgm:spPr/>
    </dgm:pt>
    <dgm:pt modelId="{B7DA2414-E5EA-47DE-91C3-75DBC06BE4A7}" type="pres">
      <dgm:prSet presAssocID="{10D00767-2840-41D3-BA0A-DFBA38AA5546}" presName="root2" presStyleCnt="0"/>
      <dgm:spPr/>
    </dgm:pt>
    <dgm:pt modelId="{7CEA0C48-E4C4-43C7-85C8-E9ECFBAD6DCA}" type="pres">
      <dgm:prSet presAssocID="{10D00767-2840-41D3-BA0A-DFBA38AA5546}" presName="LevelTwoTextNode" presStyleLbl="node2" presStyleIdx="0" presStyleCnt="1">
        <dgm:presLayoutVars>
          <dgm:chPref val="3"/>
        </dgm:presLayoutVars>
      </dgm:prSet>
      <dgm:spPr/>
    </dgm:pt>
    <dgm:pt modelId="{2BF0DF62-7EE2-4D2C-BA0F-BD30A6A66BCF}" type="pres">
      <dgm:prSet presAssocID="{10D00767-2840-41D3-BA0A-DFBA38AA5546}" presName="level3hierChild" presStyleCnt="0"/>
      <dgm:spPr/>
    </dgm:pt>
    <dgm:pt modelId="{9A85B586-1444-462A-946A-A7CF67EF1F01}" type="pres">
      <dgm:prSet presAssocID="{3C7F5B38-1BB0-451E-9C28-263FE9D594E6}" presName="conn2-1" presStyleLbl="parChTrans1D3" presStyleIdx="0" presStyleCnt="1"/>
      <dgm:spPr/>
    </dgm:pt>
    <dgm:pt modelId="{D50AB1DE-2DCC-43BD-8C66-DD90963D1FD3}" type="pres">
      <dgm:prSet presAssocID="{3C7F5B38-1BB0-451E-9C28-263FE9D594E6}" presName="connTx" presStyleLbl="parChTrans1D3" presStyleIdx="0" presStyleCnt="1"/>
      <dgm:spPr/>
    </dgm:pt>
    <dgm:pt modelId="{6849191C-B870-4319-A771-7C0B8F3BFEE6}" type="pres">
      <dgm:prSet presAssocID="{DCF8794A-D807-4314-B17B-02C9900E627B}" presName="root2" presStyleCnt="0"/>
      <dgm:spPr/>
    </dgm:pt>
    <dgm:pt modelId="{C816A4FE-1B46-4EB9-B8E2-C23B3E97A27E}" type="pres">
      <dgm:prSet presAssocID="{DCF8794A-D807-4314-B17B-02C9900E627B}" presName="LevelTwoTextNode" presStyleLbl="node3" presStyleIdx="0" presStyleCnt="1">
        <dgm:presLayoutVars>
          <dgm:chPref val="3"/>
        </dgm:presLayoutVars>
      </dgm:prSet>
      <dgm:spPr/>
    </dgm:pt>
    <dgm:pt modelId="{B81BE929-A7AE-424C-9659-CADFF8934A5F}" type="pres">
      <dgm:prSet presAssocID="{DCF8794A-D807-4314-B17B-02C9900E627B}" presName="level3hierChild" presStyleCnt="0"/>
      <dgm:spPr/>
    </dgm:pt>
    <dgm:pt modelId="{45F503A5-BFDE-442A-8320-FA4551785652}" type="pres">
      <dgm:prSet presAssocID="{E24301DD-F29E-4C73-8BBA-71799F9E1535}" presName="conn2-1" presStyleLbl="parChTrans1D4" presStyleIdx="0" presStyleCnt="1"/>
      <dgm:spPr/>
    </dgm:pt>
    <dgm:pt modelId="{D4968B69-E793-47F7-B580-CC928F375CF5}" type="pres">
      <dgm:prSet presAssocID="{E24301DD-F29E-4C73-8BBA-71799F9E1535}" presName="connTx" presStyleLbl="parChTrans1D4" presStyleIdx="0" presStyleCnt="1"/>
      <dgm:spPr/>
    </dgm:pt>
    <dgm:pt modelId="{5F33ED32-EB3F-4484-8CE9-A2DCCFB996AD}" type="pres">
      <dgm:prSet presAssocID="{117F4BEB-AFCD-4D2A-8C6B-19A1B54DFC03}" presName="root2" presStyleCnt="0"/>
      <dgm:spPr/>
    </dgm:pt>
    <dgm:pt modelId="{DC019856-85C5-4209-9D22-69E6FD838C8C}" type="pres">
      <dgm:prSet presAssocID="{117F4BEB-AFCD-4D2A-8C6B-19A1B54DFC03}" presName="LevelTwoTextNode" presStyleLbl="node4" presStyleIdx="0" presStyleCnt="1">
        <dgm:presLayoutVars>
          <dgm:chPref val="3"/>
        </dgm:presLayoutVars>
      </dgm:prSet>
      <dgm:spPr/>
    </dgm:pt>
    <dgm:pt modelId="{D81110B3-67C9-4838-A210-F8CE693AB9DC}" type="pres">
      <dgm:prSet presAssocID="{117F4BEB-AFCD-4D2A-8C6B-19A1B54DFC03}" presName="level3hierChild" presStyleCnt="0"/>
      <dgm:spPr/>
    </dgm:pt>
  </dgm:ptLst>
  <dgm:cxnLst>
    <dgm:cxn modelId="{6D94510D-F26E-4D7D-971A-C8DCC7D92AB6}" type="presOf" srcId="{4FBD04F9-18B2-4D9A-97E4-372CD7EF0E16}" destId="{EE9CB2CE-7ECC-4741-9D30-BD2A7F265324}" srcOrd="0" destOrd="0" presId="urn:microsoft.com/office/officeart/2005/8/layout/hierarchy2"/>
    <dgm:cxn modelId="{597F0A32-6396-472A-8AC4-4C83918DDBD1}" type="presOf" srcId="{5C2EE54A-00C2-4B7E-99FB-97259FC80594}" destId="{17BC887B-FCE6-4D7A-8533-E056C00A63B7}" srcOrd="1" destOrd="0" presId="urn:microsoft.com/office/officeart/2005/8/layout/hierarchy2"/>
    <dgm:cxn modelId="{AECC973B-924D-4A60-A870-870AA28D860A}" type="presOf" srcId="{DCF8794A-D807-4314-B17B-02C9900E627B}" destId="{C816A4FE-1B46-4EB9-B8E2-C23B3E97A27E}" srcOrd="0" destOrd="0" presId="urn:microsoft.com/office/officeart/2005/8/layout/hierarchy2"/>
    <dgm:cxn modelId="{2C0FFC3B-44D0-4BD2-8CFC-48631CA08549}" type="presOf" srcId="{E24301DD-F29E-4C73-8BBA-71799F9E1535}" destId="{D4968B69-E793-47F7-B580-CC928F375CF5}" srcOrd="1" destOrd="0" presId="urn:microsoft.com/office/officeart/2005/8/layout/hierarchy2"/>
    <dgm:cxn modelId="{C645C570-0362-4598-9A2E-824519C1EA00}" type="presOf" srcId="{5C2EE54A-00C2-4B7E-99FB-97259FC80594}" destId="{803D9425-0A5D-484F-962B-B4129357FDC2}" srcOrd="0" destOrd="0" presId="urn:microsoft.com/office/officeart/2005/8/layout/hierarchy2"/>
    <dgm:cxn modelId="{AEAD787C-E018-412E-B834-506AB6C92A4F}" type="presOf" srcId="{10D00767-2840-41D3-BA0A-DFBA38AA5546}" destId="{7CEA0C48-E4C4-43C7-85C8-E9ECFBAD6DCA}" srcOrd="0" destOrd="0" presId="urn:microsoft.com/office/officeart/2005/8/layout/hierarchy2"/>
    <dgm:cxn modelId="{7E2A5B92-52E3-4CA5-8B6F-4B3B9747DBB6}" srcId="{DCF8794A-D807-4314-B17B-02C9900E627B}" destId="{117F4BEB-AFCD-4D2A-8C6B-19A1B54DFC03}" srcOrd="0" destOrd="0" parTransId="{E24301DD-F29E-4C73-8BBA-71799F9E1535}" sibTransId="{6FD82E45-6A11-488C-B09E-EADCCE3CC95E}"/>
    <dgm:cxn modelId="{B15078A0-4D5B-4055-96C5-B84B238D5790}" type="presOf" srcId="{3C7F5B38-1BB0-451E-9C28-263FE9D594E6}" destId="{D50AB1DE-2DCC-43BD-8C66-DD90963D1FD3}" srcOrd="1" destOrd="0" presId="urn:microsoft.com/office/officeart/2005/8/layout/hierarchy2"/>
    <dgm:cxn modelId="{9A6EA7A4-6C89-4E59-A278-148EE715CAD7}" srcId="{10D00767-2840-41D3-BA0A-DFBA38AA5546}" destId="{DCF8794A-D807-4314-B17B-02C9900E627B}" srcOrd="0" destOrd="0" parTransId="{3C7F5B38-1BB0-451E-9C28-263FE9D594E6}" sibTransId="{D2F869B1-B62B-45C3-A416-A7A8238C9312}"/>
    <dgm:cxn modelId="{1F05D5AD-5B05-44A3-96D6-FD6E89539214}" type="presOf" srcId="{117F4BEB-AFCD-4D2A-8C6B-19A1B54DFC03}" destId="{DC019856-85C5-4209-9D22-69E6FD838C8C}" srcOrd="0" destOrd="0" presId="urn:microsoft.com/office/officeart/2005/8/layout/hierarchy2"/>
    <dgm:cxn modelId="{A8BED5E4-2B15-47C9-8BC6-876A94101499}" type="presOf" srcId="{3C7F5B38-1BB0-451E-9C28-263FE9D594E6}" destId="{9A85B586-1444-462A-946A-A7CF67EF1F01}" srcOrd="0" destOrd="0" presId="urn:microsoft.com/office/officeart/2005/8/layout/hierarchy2"/>
    <dgm:cxn modelId="{51599DEB-632A-45F6-9AC0-DE7D96380DAA}" srcId="{F5326500-7967-4570-96A0-8D1E5C234B93}" destId="{4FBD04F9-18B2-4D9A-97E4-372CD7EF0E16}" srcOrd="0" destOrd="0" parTransId="{58F36422-87A3-40AD-A84E-A21D79469C22}" sibTransId="{254BC0B6-4AFB-4576-9804-545354705237}"/>
    <dgm:cxn modelId="{5F0B50EF-E66B-4DB6-A1C5-CC7A8E7E7D35}" srcId="{4FBD04F9-18B2-4D9A-97E4-372CD7EF0E16}" destId="{10D00767-2840-41D3-BA0A-DFBA38AA5546}" srcOrd="0" destOrd="0" parTransId="{5C2EE54A-00C2-4B7E-99FB-97259FC80594}" sibTransId="{0B9509B5-71F0-4501-A34A-236ADA6890B3}"/>
    <dgm:cxn modelId="{0A0F8BFE-984C-4E0A-BBE6-FE7C88D2CEDC}" type="presOf" srcId="{E24301DD-F29E-4C73-8BBA-71799F9E1535}" destId="{45F503A5-BFDE-442A-8320-FA4551785652}" srcOrd="0" destOrd="0" presId="urn:microsoft.com/office/officeart/2005/8/layout/hierarchy2"/>
    <dgm:cxn modelId="{289AA1FE-0F35-4859-B6D3-55890406E70A}" type="presOf" srcId="{F5326500-7967-4570-96A0-8D1E5C234B93}" destId="{A08D4D18-FE11-4B29-B5F2-F831B2CCD71C}" srcOrd="0" destOrd="0" presId="urn:microsoft.com/office/officeart/2005/8/layout/hierarchy2"/>
    <dgm:cxn modelId="{70F5852D-411C-4CA0-88FB-C333C9AEEA18}" type="presParOf" srcId="{A08D4D18-FE11-4B29-B5F2-F831B2CCD71C}" destId="{13E8A308-97F3-46E4-BBE2-374A64C7AEBD}" srcOrd="0" destOrd="0" presId="urn:microsoft.com/office/officeart/2005/8/layout/hierarchy2"/>
    <dgm:cxn modelId="{4C1AA1BC-C809-4855-AEE0-A84A4635F94A}" type="presParOf" srcId="{13E8A308-97F3-46E4-BBE2-374A64C7AEBD}" destId="{EE9CB2CE-7ECC-4741-9D30-BD2A7F265324}" srcOrd="0" destOrd="0" presId="urn:microsoft.com/office/officeart/2005/8/layout/hierarchy2"/>
    <dgm:cxn modelId="{AC7511A2-DAF9-4716-9BC2-AB9E5E89C04E}" type="presParOf" srcId="{13E8A308-97F3-46E4-BBE2-374A64C7AEBD}" destId="{53E9CFC8-518E-4A73-8C34-FF1E1B573DE7}" srcOrd="1" destOrd="0" presId="urn:microsoft.com/office/officeart/2005/8/layout/hierarchy2"/>
    <dgm:cxn modelId="{5CA64F80-6391-4CFC-B281-5E30619FC4F6}" type="presParOf" srcId="{53E9CFC8-518E-4A73-8C34-FF1E1B573DE7}" destId="{803D9425-0A5D-484F-962B-B4129357FDC2}" srcOrd="0" destOrd="0" presId="urn:microsoft.com/office/officeart/2005/8/layout/hierarchy2"/>
    <dgm:cxn modelId="{68350AFF-B789-42A0-B241-B0632224658D}" type="presParOf" srcId="{803D9425-0A5D-484F-962B-B4129357FDC2}" destId="{17BC887B-FCE6-4D7A-8533-E056C00A63B7}" srcOrd="0" destOrd="0" presId="urn:microsoft.com/office/officeart/2005/8/layout/hierarchy2"/>
    <dgm:cxn modelId="{FD3368CD-DB77-400F-8852-BC072BB46FA3}" type="presParOf" srcId="{53E9CFC8-518E-4A73-8C34-FF1E1B573DE7}" destId="{B7DA2414-E5EA-47DE-91C3-75DBC06BE4A7}" srcOrd="1" destOrd="0" presId="urn:microsoft.com/office/officeart/2005/8/layout/hierarchy2"/>
    <dgm:cxn modelId="{6A416528-A498-47EF-B09C-98F0013F2BD9}" type="presParOf" srcId="{B7DA2414-E5EA-47DE-91C3-75DBC06BE4A7}" destId="{7CEA0C48-E4C4-43C7-85C8-E9ECFBAD6DCA}" srcOrd="0" destOrd="0" presId="urn:microsoft.com/office/officeart/2005/8/layout/hierarchy2"/>
    <dgm:cxn modelId="{04429811-654A-40F7-9824-6A796936F65E}" type="presParOf" srcId="{B7DA2414-E5EA-47DE-91C3-75DBC06BE4A7}" destId="{2BF0DF62-7EE2-4D2C-BA0F-BD30A6A66BCF}" srcOrd="1" destOrd="0" presId="urn:microsoft.com/office/officeart/2005/8/layout/hierarchy2"/>
    <dgm:cxn modelId="{2EBEF505-2F96-4BE1-B869-B7C381AF3A5E}" type="presParOf" srcId="{2BF0DF62-7EE2-4D2C-BA0F-BD30A6A66BCF}" destId="{9A85B586-1444-462A-946A-A7CF67EF1F01}" srcOrd="0" destOrd="0" presId="urn:microsoft.com/office/officeart/2005/8/layout/hierarchy2"/>
    <dgm:cxn modelId="{0FFBC397-4073-4C42-BDBD-4C74223C9398}" type="presParOf" srcId="{9A85B586-1444-462A-946A-A7CF67EF1F01}" destId="{D50AB1DE-2DCC-43BD-8C66-DD90963D1FD3}" srcOrd="0" destOrd="0" presId="urn:microsoft.com/office/officeart/2005/8/layout/hierarchy2"/>
    <dgm:cxn modelId="{80B1E170-A904-4596-9831-D9C54EB006CD}" type="presParOf" srcId="{2BF0DF62-7EE2-4D2C-BA0F-BD30A6A66BCF}" destId="{6849191C-B870-4319-A771-7C0B8F3BFEE6}" srcOrd="1" destOrd="0" presId="urn:microsoft.com/office/officeart/2005/8/layout/hierarchy2"/>
    <dgm:cxn modelId="{90950188-0FD6-4944-80DF-7651095EC425}" type="presParOf" srcId="{6849191C-B870-4319-A771-7C0B8F3BFEE6}" destId="{C816A4FE-1B46-4EB9-B8E2-C23B3E97A27E}" srcOrd="0" destOrd="0" presId="urn:microsoft.com/office/officeart/2005/8/layout/hierarchy2"/>
    <dgm:cxn modelId="{72D0A82E-37E8-47B8-B987-D17440C8783C}" type="presParOf" srcId="{6849191C-B870-4319-A771-7C0B8F3BFEE6}" destId="{B81BE929-A7AE-424C-9659-CADFF8934A5F}" srcOrd="1" destOrd="0" presId="urn:microsoft.com/office/officeart/2005/8/layout/hierarchy2"/>
    <dgm:cxn modelId="{1A3680AC-7D6B-4E31-BA6C-55D2ED1B163B}" type="presParOf" srcId="{B81BE929-A7AE-424C-9659-CADFF8934A5F}" destId="{45F503A5-BFDE-442A-8320-FA4551785652}" srcOrd="0" destOrd="0" presId="urn:microsoft.com/office/officeart/2005/8/layout/hierarchy2"/>
    <dgm:cxn modelId="{691BC2E1-4EBA-4894-BBEB-E791D4F260E7}" type="presParOf" srcId="{45F503A5-BFDE-442A-8320-FA4551785652}" destId="{D4968B69-E793-47F7-B580-CC928F375CF5}" srcOrd="0" destOrd="0" presId="urn:microsoft.com/office/officeart/2005/8/layout/hierarchy2"/>
    <dgm:cxn modelId="{DDA27BBC-BB40-43D5-AB00-3C4E3A5963D1}" type="presParOf" srcId="{B81BE929-A7AE-424C-9659-CADFF8934A5F}" destId="{5F33ED32-EB3F-4484-8CE9-A2DCCFB996AD}" srcOrd="1" destOrd="0" presId="urn:microsoft.com/office/officeart/2005/8/layout/hierarchy2"/>
    <dgm:cxn modelId="{BA1617CB-D1E6-412D-AF3A-13E6735CEA0D}" type="presParOf" srcId="{5F33ED32-EB3F-4484-8CE9-A2DCCFB996AD}" destId="{DC019856-85C5-4209-9D22-69E6FD838C8C}" srcOrd="0" destOrd="0" presId="urn:microsoft.com/office/officeart/2005/8/layout/hierarchy2"/>
    <dgm:cxn modelId="{45813D19-5D84-4DE4-AE3B-238987C077C2}" type="presParOf" srcId="{5F33ED32-EB3F-4484-8CE9-A2DCCFB996AD}" destId="{D81110B3-67C9-4838-A210-F8CE693AB9DC}" srcOrd="1" destOrd="0" presId="urn:microsoft.com/office/officeart/2005/8/layout/hierarchy2"/>
  </dgm:cxnLst>
  <dgm:bg>
    <a:solidFill>
      <a:schemeClr val="accent1">
        <a:lumMod val="20000"/>
        <a:lumOff val="80000"/>
      </a:schemeClr>
    </a:solidFill>
  </dgm:bg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B2CE-7ECC-4741-9D30-BD2A7F265324}">
      <dsp:nvSpPr>
        <dsp:cNvPr id="0" name=""/>
        <dsp:cNvSpPr/>
      </dsp:nvSpPr>
      <dsp:spPr>
        <a:xfrm>
          <a:off x="853669" y="2307121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関東</a:t>
          </a:r>
          <a:r>
            <a:rPr kumimoji="1" lang="en-US" altLang="ja-JP" sz="1600" b="1" kern="1200" dirty="0"/>
            <a:t>1</a:t>
          </a:r>
          <a:r>
            <a:rPr kumimoji="1" lang="ja-JP" altLang="en-US" sz="1600" b="1" kern="1200" dirty="0"/>
            <a:t>部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/>
            <a:t>12</a:t>
          </a:r>
          <a:r>
            <a:rPr kumimoji="1" lang="ja-JP" altLang="en-US" sz="1600" b="1" kern="1200" dirty="0"/>
            <a:t>チーム</a:t>
          </a:r>
        </a:p>
      </dsp:txBody>
      <dsp:txXfrm>
        <a:off x="883028" y="2336480"/>
        <a:ext cx="1946044" cy="943663"/>
      </dsp:txXfrm>
    </dsp:sp>
    <dsp:sp modelId="{803D9425-0A5D-484F-962B-B4129357FDC2}">
      <dsp:nvSpPr>
        <dsp:cNvPr id="0" name=""/>
        <dsp:cNvSpPr/>
      </dsp:nvSpPr>
      <dsp:spPr>
        <a:xfrm>
          <a:off x="2858432" y="2792250"/>
          <a:ext cx="8019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0190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239336" y="2788264"/>
        <a:ext cx="40095" cy="40095"/>
      </dsp:txXfrm>
    </dsp:sp>
    <dsp:sp modelId="{7CEA0C48-E4C4-43C7-85C8-E9ECFBAD6DCA}">
      <dsp:nvSpPr>
        <dsp:cNvPr id="0" name=""/>
        <dsp:cNvSpPr/>
      </dsp:nvSpPr>
      <dsp:spPr>
        <a:xfrm>
          <a:off x="3660336" y="2307121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rgbClr val="FFFF00"/>
              </a:solidFill>
            </a:rPr>
            <a:t>関東</a:t>
          </a:r>
          <a:r>
            <a:rPr kumimoji="1" lang="en-US" altLang="ja-JP" sz="1600" b="1" kern="1200" dirty="0">
              <a:solidFill>
                <a:srgbClr val="FFFF00"/>
              </a:solidFill>
            </a:rPr>
            <a:t>2</a:t>
          </a:r>
          <a:r>
            <a:rPr kumimoji="1" lang="ja-JP" altLang="en-US" sz="1600" b="1" kern="1200" dirty="0">
              <a:solidFill>
                <a:srgbClr val="FFFF00"/>
              </a:solidFill>
            </a:rPr>
            <a:t>部</a:t>
          </a:r>
          <a:endParaRPr kumimoji="1" lang="en-US" altLang="ja-JP" sz="1600" b="1" kern="1200" dirty="0">
            <a:solidFill>
              <a:srgbClr val="FFFF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>
              <a:solidFill>
                <a:srgbClr val="FFFF00"/>
              </a:solidFill>
            </a:rPr>
            <a:t>12</a:t>
          </a:r>
          <a:r>
            <a:rPr kumimoji="1" lang="ja-JP" altLang="en-US" sz="1600" b="1" kern="1200" dirty="0">
              <a:solidFill>
                <a:srgbClr val="FFFF00"/>
              </a:solidFill>
            </a:rPr>
            <a:t>チーム</a:t>
          </a:r>
        </a:p>
      </dsp:txBody>
      <dsp:txXfrm>
        <a:off x="3689695" y="2336480"/>
        <a:ext cx="1946044" cy="943663"/>
      </dsp:txXfrm>
    </dsp:sp>
    <dsp:sp modelId="{5BFA13AD-9CAD-4D63-9641-B7FD81BC0E35}">
      <dsp:nvSpPr>
        <dsp:cNvPr id="0" name=""/>
        <dsp:cNvSpPr/>
      </dsp:nvSpPr>
      <dsp:spPr>
        <a:xfrm rot="17347207">
          <a:off x="4844095" y="1638689"/>
          <a:ext cx="244182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41827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6003963" y="1593705"/>
        <a:ext cx="122091" cy="122091"/>
      </dsp:txXfrm>
    </dsp:sp>
    <dsp:sp modelId="{2A935AD6-9F52-4161-96AB-4074CA33E7A6}">
      <dsp:nvSpPr>
        <dsp:cNvPr id="0" name=""/>
        <dsp:cNvSpPr/>
      </dsp:nvSpPr>
      <dsp:spPr>
        <a:xfrm>
          <a:off x="6464918" y="0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solidFill>
                <a:schemeClr val="bg1"/>
              </a:solidFill>
            </a:rPr>
            <a:t>東京都</a:t>
          </a:r>
          <a:endParaRPr kumimoji="1" lang="en-US" altLang="ja-JP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>
              <a:solidFill>
                <a:schemeClr val="bg1"/>
              </a:solidFill>
            </a:rPr>
            <a:t>1</a:t>
          </a:r>
          <a:r>
            <a:rPr kumimoji="1" lang="ja-JP" altLang="en-US" sz="1600" b="1" kern="1200" dirty="0">
              <a:solidFill>
                <a:schemeClr val="bg1"/>
              </a:solidFill>
            </a:rPr>
            <a:t>～</a:t>
          </a:r>
          <a:r>
            <a:rPr kumimoji="1" lang="en-US" altLang="ja-JP" sz="1600" b="1" kern="1200" dirty="0">
              <a:solidFill>
                <a:schemeClr val="bg1"/>
              </a:solidFill>
            </a:rPr>
            <a:t>4</a:t>
          </a:r>
          <a:r>
            <a:rPr kumimoji="1" lang="ja-JP" altLang="en-US" sz="1600" b="1" kern="1200" dirty="0">
              <a:solidFill>
                <a:schemeClr val="bg1"/>
              </a:solidFill>
            </a:rPr>
            <a:t>部</a:t>
          </a:r>
          <a:r>
            <a:rPr kumimoji="1" lang="ja-JP" altLang="en-US" sz="1600" b="1" kern="1200">
              <a:solidFill>
                <a:schemeClr val="bg1"/>
              </a:solidFill>
            </a:rPr>
            <a:t>　</a:t>
          </a:r>
          <a:r>
            <a:rPr kumimoji="1" lang="en-US" altLang="ja-JP" sz="1600" b="1" kern="1200" dirty="0">
              <a:solidFill>
                <a:schemeClr val="bg1"/>
              </a:solidFill>
            </a:rPr>
            <a:t>41</a:t>
          </a:r>
          <a:r>
            <a:rPr kumimoji="1" lang="ja-JP" altLang="en-US" sz="1600" b="1" kern="1200">
              <a:solidFill>
                <a:schemeClr val="bg1"/>
              </a:solidFill>
            </a:rPr>
            <a:t>ﾁｰﾑ</a:t>
          </a:r>
          <a:endParaRPr kumimoji="1" lang="ja-JP" altLang="en-US" sz="1600" b="1" kern="1200" dirty="0">
            <a:solidFill>
              <a:schemeClr val="bg1"/>
            </a:solidFill>
          </a:endParaRPr>
        </a:p>
      </dsp:txBody>
      <dsp:txXfrm>
        <a:off x="6494277" y="29359"/>
        <a:ext cx="1946044" cy="943663"/>
      </dsp:txXfrm>
    </dsp:sp>
    <dsp:sp modelId="{8671A373-0E00-4C9C-A582-6EE37ED9DADE}">
      <dsp:nvSpPr>
        <dsp:cNvPr id="0" name=""/>
        <dsp:cNvSpPr/>
      </dsp:nvSpPr>
      <dsp:spPr>
        <a:xfrm rot="18289469">
          <a:off x="5363937" y="2215881"/>
          <a:ext cx="14042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4228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030945" y="2196837"/>
        <a:ext cx="70211" cy="70211"/>
      </dsp:txXfrm>
    </dsp:sp>
    <dsp:sp modelId="{CD98793E-B4BD-4CFA-B7A7-E838E5B4A9B8}">
      <dsp:nvSpPr>
        <dsp:cNvPr id="0" name=""/>
        <dsp:cNvSpPr/>
      </dsp:nvSpPr>
      <dsp:spPr>
        <a:xfrm>
          <a:off x="6467003" y="1154383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神奈川県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/>
            <a:t>1</a:t>
          </a:r>
          <a:r>
            <a:rPr kumimoji="1" lang="ja-JP" altLang="en-US" sz="1600" b="1" kern="1200" dirty="0"/>
            <a:t>部</a:t>
          </a:r>
          <a:r>
            <a:rPr kumimoji="1" lang="ja-JP" altLang="en-US" sz="1600" b="1" kern="1200"/>
            <a:t>　</a:t>
          </a:r>
          <a:r>
            <a:rPr kumimoji="1" lang="en-US" altLang="ja-JP" sz="1600" b="1" kern="1200" dirty="0"/>
            <a:t>6</a:t>
          </a:r>
          <a:r>
            <a:rPr kumimoji="1" lang="ja-JP" altLang="en-US" sz="1600" b="1" kern="1200"/>
            <a:t>ﾁｰﾑ</a:t>
          </a:r>
          <a:endParaRPr kumimoji="1" lang="ja-JP" altLang="en-US" sz="1600" b="1" kern="1200" dirty="0"/>
        </a:p>
      </dsp:txBody>
      <dsp:txXfrm>
        <a:off x="6496362" y="1183742"/>
        <a:ext cx="1946044" cy="943663"/>
      </dsp:txXfrm>
    </dsp:sp>
    <dsp:sp modelId="{9A85B586-1444-462A-946A-A7CF67EF1F01}">
      <dsp:nvSpPr>
        <dsp:cNvPr id="0" name=""/>
        <dsp:cNvSpPr/>
      </dsp:nvSpPr>
      <dsp:spPr>
        <a:xfrm>
          <a:off x="5665099" y="2792250"/>
          <a:ext cx="8019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01904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046003" y="2788264"/>
        <a:ext cx="40095" cy="40095"/>
      </dsp:txXfrm>
    </dsp:sp>
    <dsp:sp modelId="{C816A4FE-1B46-4EB9-B8E2-C23B3E97A27E}">
      <dsp:nvSpPr>
        <dsp:cNvPr id="0" name=""/>
        <dsp:cNvSpPr/>
      </dsp:nvSpPr>
      <dsp:spPr>
        <a:xfrm>
          <a:off x="6467003" y="2307121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埼玉県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/>
            <a:t>1</a:t>
          </a:r>
          <a:r>
            <a:rPr kumimoji="1" lang="ja-JP" altLang="en-US" sz="1600" b="1" kern="1200" dirty="0"/>
            <a:t>～</a:t>
          </a:r>
          <a:r>
            <a:rPr kumimoji="1" lang="en-US" altLang="ja-JP" sz="1600" b="1" kern="1200" dirty="0"/>
            <a:t>2</a:t>
          </a:r>
          <a:r>
            <a:rPr kumimoji="1" lang="ja-JP" altLang="en-US" sz="1600" b="1" kern="1200" dirty="0"/>
            <a:t>部</a:t>
          </a:r>
          <a:r>
            <a:rPr kumimoji="1" lang="ja-JP" altLang="en-US" sz="1600" b="1" kern="1200"/>
            <a:t>　</a:t>
          </a:r>
          <a:r>
            <a:rPr kumimoji="1" lang="en-US" altLang="ja-JP" sz="1600" b="1" kern="1200" dirty="0"/>
            <a:t>13</a:t>
          </a:r>
          <a:r>
            <a:rPr kumimoji="1" lang="ja-JP" altLang="en-US" sz="1600" b="1" kern="1200"/>
            <a:t>ﾁｰﾑ</a:t>
          </a:r>
          <a:endParaRPr kumimoji="1" lang="ja-JP" altLang="en-US" sz="1600" b="1" kern="1200" dirty="0"/>
        </a:p>
      </dsp:txBody>
      <dsp:txXfrm>
        <a:off x="6496362" y="2336480"/>
        <a:ext cx="1946044" cy="943663"/>
      </dsp:txXfrm>
    </dsp:sp>
    <dsp:sp modelId="{85B54C23-FD91-4B0D-976E-DE3A9839F77F}">
      <dsp:nvSpPr>
        <dsp:cNvPr id="0" name=""/>
        <dsp:cNvSpPr/>
      </dsp:nvSpPr>
      <dsp:spPr>
        <a:xfrm rot="3310531">
          <a:off x="5363937" y="3368619"/>
          <a:ext cx="14042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4228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030945" y="3349575"/>
        <a:ext cx="70211" cy="70211"/>
      </dsp:txXfrm>
    </dsp:sp>
    <dsp:sp modelId="{22138D1A-9F62-49F0-9E6A-B3F074C08035}">
      <dsp:nvSpPr>
        <dsp:cNvPr id="0" name=""/>
        <dsp:cNvSpPr/>
      </dsp:nvSpPr>
      <dsp:spPr>
        <a:xfrm>
          <a:off x="6467003" y="3459860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千葉県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/>
            <a:t>1</a:t>
          </a:r>
          <a:r>
            <a:rPr kumimoji="1" lang="ja-JP" altLang="en-US" sz="1600" b="1" kern="1200" dirty="0"/>
            <a:t>～</a:t>
          </a:r>
          <a:r>
            <a:rPr kumimoji="1" lang="en-US" altLang="ja-JP" sz="1600" b="1" kern="1200" dirty="0"/>
            <a:t>2</a:t>
          </a:r>
          <a:r>
            <a:rPr kumimoji="1" lang="ja-JP" altLang="en-US" sz="1600" b="1" kern="1200" dirty="0"/>
            <a:t>部</a:t>
          </a:r>
          <a:r>
            <a:rPr kumimoji="1" lang="ja-JP" altLang="en-US" sz="1600" b="1" kern="1200"/>
            <a:t>　</a:t>
          </a:r>
          <a:r>
            <a:rPr kumimoji="1" lang="en-US" altLang="ja-JP" sz="1600" b="1" kern="1200" dirty="0"/>
            <a:t>16</a:t>
          </a:r>
          <a:r>
            <a:rPr kumimoji="1" lang="ja-JP" altLang="en-US" sz="1600" b="1" kern="1200"/>
            <a:t>ﾁｰﾑ</a:t>
          </a:r>
          <a:endParaRPr kumimoji="1" lang="ja-JP" altLang="en-US" sz="1600" b="1" kern="1200" dirty="0"/>
        </a:p>
      </dsp:txBody>
      <dsp:txXfrm>
        <a:off x="6496362" y="3489219"/>
        <a:ext cx="1946044" cy="943663"/>
      </dsp:txXfrm>
    </dsp:sp>
    <dsp:sp modelId="{B5616E04-E2FB-4A52-BA0E-54099E2208ED}">
      <dsp:nvSpPr>
        <dsp:cNvPr id="0" name=""/>
        <dsp:cNvSpPr/>
      </dsp:nvSpPr>
      <dsp:spPr>
        <a:xfrm rot="4249260">
          <a:off x="4845572" y="3944988"/>
          <a:ext cx="24409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40957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6005027" y="3900026"/>
        <a:ext cx="122047" cy="122047"/>
      </dsp:txXfrm>
    </dsp:sp>
    <dsp:sp modelId="{BFBBAC29-0317-463C-9518-B2D343B0E8F2}">
      <dsp:nvSpPr>
        <dsp:cNvPr id="0" name=""/>
        <dsp:cNvSpPr/>
      </dsp:nvSpPr>
      <dsp:spPr>
        <a:xfrm>
          <a:off x="6467003" y="4612598"/>
          <a:ext cx="2004762" cy="100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北関東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（群馬・栃木・茨城）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b="1" kern="1200" dirty="0"/>
            <a:t>1</a:t>
          </a:r>
          <a:r>
            <a:rPr kumimoji="1" lang="ja-JP" altLang="en-US" sz="1600" b="1" kern="1200" dirty="0"/>
            <a:t>部　</a:t>
          </a:r>
          <a:r>
            <a:rPr kumimoji="1" lang="en-US" altLang="ja-JP" sz="1600" b="1" kern="1200" dirty="0"/>
            <a:t>10</a:t>
          </a:r>
          <a:r>
            <a:rPr kumimoji="1" lang="ja-JP" altLang="en-US" sz="1600" b="1" kern="1200" dirty="0"/>
            <a:t>ﾁｰﾑ</a:t>
          </a:r>
        </a:p>
      </dsp:txBody>
      <dsp:txXfrm>
        <a:off x="6496362" y="4641957"/>
        <a:ext cx="1946044" cy="94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B2CE-7ECC-4741-9D30-BD2A7F265324}">
      <dsp:nvSpPr>
        <dsp:cNvPr id="0" name=""/>
        <dsp:cNvSpPr/>
      </dsp:nvSpPr>
      <dsp:spPr>
        <a:xfrm>
          <a:off x="6513" y="2360600"/>
          <a:ext cx="1790847" cy="89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dirty="0"/>
            <a:t>関東</a:t>
          </a:r>
          <a:r>
            <a:rPr kumimoji="1" lang="en-US" altLang="ja-JP" sz="2200" b="1" kern="1200" dirty="0"/>
            <a:t>1</a:t>
          </a:r>
          <a:r>
            <a:rPr kumimoji="1" lang="ja-JP" altLang="en-US" sz="2200" b="1" kern="1200" dirty="0"/>
            <a:t>部</a:t>
          </a:r>
          <a:endParaRPr kumimoji="1" lang="en-US" altLang="ja-JP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b="1" kern="1200" dirty="0"/>
            <a:t>12</a:t>
          </a:r>
          <a:r>
            <a:rPr kumimoji="1" lang="ja-JP" altLang="en-US" sz="2200" b="1" kern="1200" dirty="0"/>
            <a:t>チーム</a:t>
          </a:r>
        </a:p>
      </dsp:txBody>
      <dsp:txXfrm>
        <a:off x="32739" y="2386826"/>
        <a:ext cx="1738395" cy="842971"/>
      </dsp:txXfrm>
    </dsp:sp>
    <dsp:sp modelId="{803D9425-0A5D-484F-962B-B4129357FDC2}">
      <dsp:nvSpPr>
        <dsp:cNvPr id="0" name=""/>
        <dsp:cNvSpPr/>
      </dsp:nvSpPr>
      <dsp:spPr>
        <a:xfrm>
          <a:off x="1797361" y="2793964"/>
          <a:ext cx="716339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716339" y="1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137622" y="2790404"/>
        <a:ext cx="35816" cy="35816"/>
      </dsp:txXfrm>
    </dsp:sp>
    <dsp:sp modelId="{7CEA0C48-E4C4-43C7-85C8-E9ECFBAD6DCA}">
      <dsp:nvSpPr>
        <dsp:cNvPr id="0" name=""/>
        <dsp:cNvSpPr/>
      </dsp:nvSpPr>
      <dsp:spPr>
        <a:xfrm>
          <a:off x="2513700" y="2360600"/>
          <a:ext cx="1790847" cy="89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baseline="0" dirty="0">
              <a:solidFill>
                <a:schemeClr val="bg1"/>
              </a:solidFill>
            </a:rPr>
            <a:t>関東</a:t>
          </a:r>
          <a:r>
            <a:rPr kumimoji="1" lang="en-US" altLang="ja-JP" sz="2200" b="1" kern="1200" baseline="0" dirty="0">
              <a:solidFill>
                <a:schemeClr val="bg1"/>
              </a:solidFill>
            </a:rPr>
            <a:t>2</a:t>
          </a:r>
          <a:r>
            <a:rPr kumimoji="1" lang="ja-JP" altLang="en-US" sz="2200" b="1" kern="1200" baseline="0" dirty="0">
              <a:solidFill>
                <a:schemeClr val="bg1"/>
              </a:solidFill>
            </a:rPr>
            <a:t>部</a:t>
          </a:r>
          <a:endParaRPr kumimoji="1" lang="en-US" altLang="ja-JP" sz="2200" b="1" kern="1200" baseline="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b="1" kern="1200" baseline="0" dirty="0">
              <a:solidFill>
                <a:schemeClr val="bg1"/>
              </a:solidFill>
            </a:rPr>
            <a:t>10</a:t>
          </a:r>
          <a:r>
            <a:rPr kumimoji="1" lang="ja-JP" altLang="en-US" sz="2200" b="1" kern="1200" baseline="0" dirty="0">
              <a:solidFill>
                <a:schemeClr val="bg1"/>
              </a:solidFill>
            </a:rPr>
            <a:t>チーム</a:t>
          </a:r>
        </a:p>
      </dsp:txBody>
      <dsp:txXfrm>
        <a:off x="2539926" y="2386826"/>
        <a:ext cx="1738395" cy="842971"/>
      </dsp:txXfrm>
    </dsp:sp>
    <dsp:sp modelId="{9A85B586-1444-462A-946A-A7CF67EF1F01}">
      <dsp:nvSpPr>
        <dsp:cNvPr id="0" name=""/>
        <dsp:cNvSpPr/>
      </dsp:nvSpPr>
      <dsp:spPr>
        <a:xfrm>
          <a:off x="4304548" y="2793964"/>
          <a:ext cx="716339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716339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644809" y="2790404"/>
        <a:ext cx="35816" cy="35816"/>
      </dsp:txXfrm>
    </dsp:sp>
    <dsp:sp modelId="{C816A4FE-1B46-4EB9-B8E2-C23B3E97A27E}">
      <dsp:nvSpPr>
        <dsp:cNvPr id="0" name=""/>
        <dsp:cNvSpPr/>
      </dsp:nvSpPr>
      <dsp:spPr>
        <a:xfrm>
          <a:off x="5020887" y="2360600"/>
          <a:ext cx="1790847" cy="89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b="1" kern="1200" dirty="0">
              <a:solidFill>
                <a:srgbClr val="FFFF00"/>
              </a:solidFill>
            </a:rPr>
            <a:t>関東</a:t>
          </a:r>
          <a:r>
            <a:rPr kumimoji="1" lang="en-US" altLang="ja-JP" sz="2200" b="1" kern="1200" dirty="0">
              <a:solidFill>
                <a:srgbClr val="FFFF00"/>
              </a:solidFill>
            </a:rPr>
            <a:t>3</a:t>
          </a:r>
          <a:r>
            <a:rPr kumimoji="1" lang="ja-JP" altLang="en-US" sz="2200" b="1" kern="1200" dirty="0">
              <a:solidFill>
                <a:srgbClr val="FFFF00"/>
              </a:solidFill>
            </a:rPr>
            <a:t>部</a:t>
          </a:r>
          <a:endParaRPr kumimoji="1" lang="en-US" altLang="ja-JP" sz="2200" b="1" kern="1200" dirty="0">
            <a:solidFill>
              <a:srgbClr val="FFFF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b="1" kern="1200" dirty="0">
              <a:solidFill>
                <a:srgbClr val="FFFF00"/>
              </a:solidFill>
            </a:rPr>
            <a:t>7</a:t>
          </a:r>
          <a:r>
            <a:rPr kumimoji="1" lang="ja-JP" altLang="en-US" sz="2200" b="1" kern="1200" dirty="0">
              <a:solidFill>
                <a:srgbClr val="FFFF00"/>
              </a:solidFill>
            </a:rPr>
            <a:t>チーム</a:t>
          </a:r>
          <a:endParaRPr kumimoji="1" lang="en-US" altLang="ja-JP" sz="2200" b="1" kern="1200" dirty="0">
            <a:solidFill>
              <a:srgbClr val="FFFF00"/>
            </a:solidFill>
          </a:endParaRPr>
        </a:p>
      </dsp:txBody>
      <dsp:txXfrm>
        <a:off x="5047113" y="2386826"/>
        <a:ext cx="1738395" cy="842971"/>
      </dsp:txXfrm>
    </dsp:sp>
    <dsp:sp modelId="{45F503A5-BFDE-442A-8320-FA4551785652}">
      <dsp:nvSpPr>
        <dsp:cNvPr id="0" name=""/>
        <dsp:cNvSpPr/>
      </dsp:nvSpPr>
      <dsp:spPr>
        <a:xfrm>
          <a:off x="6811735" y="2793964"/>
          <a:ext cx="716339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716339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151996" y="2790404"/>
        <a:ext cx="35816" cy="35816"/>
      </dsp:txXfrm>
    </dsp:sp>
    <dsp:sp modelId="{DC019856-85C5-4209-9D22-69E6FD838C8C}">
      <dsp:nvSpPr>
        <dsp:cNvPr id="0" name=""/>
        <dsp:cNvSpPr/>
      </dsp:nvSpPr>
      <dsp:spPr>
        <a:xfrm>
          <a:off x="7528074" y="2360600"/>
          <a:ext cx="1790847" cy="89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kern="1200" dirty="0" err="1"/>
            <a:t>CiE</a:t>
          </a:r>
          <a:r>
            <a:rPr kumimoji="1" lang="ja-JP" altLang="en-US" sz="2200" kern="1200" dirty="0"/>
            <a:t>リーグ</a:t>
          </a:r>
          <a:endParaRPr kumimoji="1" lang="en-US" altLang="ja-JP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kern="1200" dirty="0"/>
            <a:t>7</a:t>
          </a:r>
          <a:r>
            <a:rPr kumimoji="1" lang="ja-JP" altLang="en-US" sz="2200" kern="1200" dirty="0"/>
            <a:t>チーム</a:t>
          </a:r>
        </a:p>
      </dsp:txBody>
      <dsp:txXfrm>
        <a:off x="7554300" y="2386826"/>
        <a:ext cx="1738395" cy="842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D882A5-BCDD-4893-90A3-8F43A145AE63}" type="datetimeFigureOut">
              <a:rPr lang="ja-JP" altLang="en-US"/>
              <a:pPr>
                <a:defRPr/>
              </a:pPr>
              <a:t>2021/12/23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D33B2D6-CCCE-4C9E-9AB2-27FF3353B1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35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140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56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572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11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603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6506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322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312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254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43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106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7325" cy="3725863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AB224C52-5440-4BC2-A9A8-D48F5BAAD094}" type="slidenum">
              <a:rPr lang="en-US" altLang="ja-JP" smtClean="0">
                <a:ea typeface="ＭＳ Ｐゴシック" charset="-128"/>
              </a:rPr>
              <a:pPr defTabSz="914400" eaLnBrk="1" hangingPunct="1">
                <a:spcBef>
                  <a:spcPct val="0"/>
                </a:spcBef>
              </a:pPr>
              <a:t>4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6325" name="フッター プレースホルダー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  <p:sp>
        <p:nvSpPr>
          <p:cNvPr id="56326" name="ヘッダー プレースホルダー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7325" cy="3725863"/>
          </a:xfrm>
          <a:ln/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>
              <a:latin typeface="Arial" pitchFamily="34" charset="0"/>
            </a:endParaRPr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F72B9CB8-CEBE-447A-9760-4F79A7D720BA}" type="slidenum">
              <a:rPr lang="en-US" altLang="ja-JP" smtClean="0">
                <a:ea typeface="ＭＳ Ｐゴシック" pitchFamily="50" charset="-128"/>
              </a:rPr>
              <a:pPr defTabSz="914400" eaLnBrk="1" hangingPunct="1">
                <a:spcBef>
                  <a:spcPct val="0"/>
                </a:spcBef>
              </a:pPr>
              <a:t>28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59397" name="フッター プレースホルダー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59398" name="ヘッダー プレースホルダー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51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04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7325" cy="3725863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AB224C52-5440-4BC2-A9A8-D48F5BAAD094}" type="slidenum">
              <a:rPr lang="en-US" altLang="ja-JP" smtClean="0">
                <a:ea typeface="ＭＳ Ｐゴシック" charset="-128"/>
              </a:rPr>
              <a:pPr defTabSz="914400" eaLnBrk="1" hangingPunct="1">
                <a:spcBef>
                  <a:spcPct val="0"/>
                </a:spcBef>
              </a:pPr>
              <a:t>5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6325" name="フッター プレースホルダー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  <p:sp>
        <p:nvSpPr>
          <p:cNvPr id="56326" name="ヘッダー プレースホルダー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65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7325" cy="3725863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AB224C52-5440-4BC2-A9A8-D48F5BAAD094}" type="slidenum">
              <a:rPr lang="en-US" altLang="ja-JP" smtClean="0">
                <a:ea typeface="ＭＳ Ｐゴシック" charset="-128"/>
              </a:rPr>
              <a:pPr defTabSz="914400" eaLnBrk="1" hangingPunct="1">
                <a:spcBef>
                  <a:spcPct val="0"/>
                </a:spcBef>
              </a:pPr>
              <a:t>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56325" name="フッター プレースホルダー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  <p:sp>
        <p:nvSpPr>
          <p:cNvPr id="56326" name="ヘッダー プレースホルダー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22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576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7325" cy="3725863"/>
          </a:xfrm>
          <a:ln/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F72B9CB8-CEBE-447A-9760-4F79A7D720BA}" type="slidenum">
              <a:rPr lang="en-US" altLang="ja-JP" smtClean="0">
                <a:ea typeface="ＭＳ Ｐゴシック" pitchFamily="50" charset="-128"/>
              </a:rPr>
              <a:pPr defTabSz="914400" eaLnBrk="1" hangingPunct="1">
                <a:spcBef>
                  <a:spcPct val="0"/>
                </a:spcBef>
              </a:pPr>
              <a:t>8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59397" name="フッター プレースホルダー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59398" name="ヘッダー プレースホルダー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endParaRPr lang="en-US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34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54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3B2D6-CCCE-4C9E-9AB2-27FF3353B16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49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6978" y="2340471"/>
            <a:ext cx="9539444" cy="1620771"/>
          </a:xfrm>
        </p:spPr>
        <p:txBody>
          <a:bodyPr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245D-C095-4952-AF82-8BDB1D714842}" type="datetime1">
              <a:rPr lang="ja-JP" altLang="en-US" smtClean="0"/>
              <a:t>2021/12/23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5D03-966C-4304-80BD-BC75BCC87A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67544" y="1763713"/>
            <a:ext cx="9358313" cy="49911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D5D3-0CED-48D3-B1DF-A6EC7B965F30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A907-0CD1-4C80-8D7F-A096B960977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1494614"/>
            <a:ext cx="2406015" cy="5259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0" y="1494616"/>
            <a:ext cx="7039822" cy="5259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10B-14CF-4607-A300-FE633283E6AC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37B3-8AEA-4B07-BA11-BD47FD3D14A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 userDrawn="1"/>
        </p:nvSpPr>
        <p:spPr bwMode="auto">
          <a:xfrm>
            <a:off x="266700" y="4662488"/>
            <a:ext cx="10142538" cy="124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4400" tIns="52200" rIns="104400" bIns="52200"/>
          <a:lstStyle/>
          <a:p>
            <a:pPr algn="ctr" defTabSz="1043056" fontAlgn="auto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1300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The founding spirit of </a:t>
            </a:r>
            <a:r>
              <a:rPr lang="en-GB" sz="1300" dirty="0" err="1">
                <a:solidFill>
                  <a:srgbClr val="000000"/>
                </a:solidFill>
                <a:latin typeface="Times New Roman" pitchFamily="16" charset="0"/>
                <a:ea typeface="+mn-ea"/>
              </a:rPr>
              <a:t>Rikkyo</a:t>
            </a:r>
            <a:r>
              <a:rPr lang="en-GB" sz="1300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 University is steeped in</a:t>
            </a:r>
          </a:p>
          <a:p>
            <a:pPr algn="ctr" defTabSz="1043056" fontAlgn="auto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1300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Christian values of providing a liberal education that nurtures every aspect of </a:t>
            </a:r>
          </a:p>
          <a:p>
            <a:pPr algn="ctr" defTabSz="1043056" fontAlgn="auto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r>
              <a:rPr lang="en-GB" sz="1300" dirty="0">
                <a:solidFill>
                  <a:srgbClr val="000000"/>
                </a:solidFill>
                <a:latin typeface="Times New Roman" pitchFamily="16" charset="0"/>
                <a:ea typeface="+mn-ea"/>
              </a:rPr>
              <a:t>the individual. These values continue to be our guiding principle.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DC5-80A8-4934-82A5-E5306DAD8ADF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5B57-7C6E-4391-BA0E-FFDB905E51C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67544" y="1763713"/>
            <a:ext cx="9358313" cy="4991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224E-2875-48FD-BACA-29E117F753D2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C718-E16E-4CC2-81DF-23738256DEA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2005" y="4858812"/>
            <a:ext cx="9089390" cy="1501751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020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8AA5-5E15-48A6-BB40-077CF5DAA605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C9C0-77F7-4EE7-9C47-008AF82F917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136D-B1A4-47B1-A5A3-A8DF08FB8C00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DF7E-8D1D-4340-8005-F7745D9AC07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71F1-F6D8-4745-80D0-253688D2781E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9A45-91DA-40E2-867D-54D41062039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9FB-9548-43C4-8792-42211A0622FC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F760-EDA6-4322-A894-F045BD49725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E17C-4829-4A34-AAF5-2AAB5101A5AC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492C-C7AA-491D-8604-E1745E40D2F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1792" y="1494615"/>
            <a:ext cx="3446617" cy="99546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1494615"/>
            <a:ext cx="5977908" cy="525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31792" y="2494747"/>
            <a:ext cx="3420934" cy="4259632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331A-0464-4CF2-A9F6-B813490A42F5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F00F-6A8D-4C2B-9E1A-0DE06E9F43A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8680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138680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138680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DA97-D158-4F32-954B-77747B66DA9C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9833-FAC9-4294-8ABE-BE0C87AC6D3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31825" y="779463"/>
            <a:ext cx="7429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67544" y="1763713"/>
            <a:ext cx="93583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CE1E8D-B766-4462-92A0-FFE53A40FCFF}" type="datetime1">
              <a:rPr lang="ja-JP" altLang="en-US" smtClean="0"/>
              <a:t>2021/12/23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3F424C-2B59-448A-8162-EF23865D02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D9FE3B6-1A14-4F36-AAC2-403EEE3ED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212" y="2970245"/>
            <a:ext cx="9162210" cy="1620771"/>
          </a:xfrm>
        </p:spPr>
        <p:txBody>
          <a:bodyPr/>
          <a:lstStyle/>
          <a:p>
            <a:r>
              <a:rPr lang="ja-JP" altLang="en-US" sz="8800" dirty="0"/>
              <a:t>戦績報告会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>
            <a:normAutofit/>
          </a:bodyPr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4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8368" y="2124447"/>
            <a:ext cx="5976664" cy="3312368"/>
          </a:xfrm>
        </p:spPr>
        <p:txBody>
          <a:bodyPr/>
          <a:lstStyle/>
          <a:p>
            <a:r>
              <a:rPr lang="en-US" altLang="ja-JP" sz="19900" dirty="0"/>
              <a:t>10</a:t>
            </a:r>
            <a:r>
              <a:rPr lang="ja-JP" altLang="en-US" sz="19900" dirty="0"/>
              <a:t>位</a:t>
            </a:r>
            <a:endParaRPr kumimoji="1" lang="ja-JP" altLang="en-US" sz="199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A0FD25-4D4E-4B25-A132-3A0D017D9C47}"/>
              </a:ext>
            </a:extLst>
          </p:cNvPr>
          <p:cNvSpPr txBox="1"/>
          <p:nvPr/>
        </p:nvSpPr>
        <p:spPr>
          <a:xfrm>
            <a:off x="594172" y="6084887"/>
            <a:ext cx="9884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→城西大学との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部参入プレーオフへ</a:t>
            </a:r>
          </a:p>
        </p:txBody>
      </p:sp>
    </p:spTree>
    <p:extLst>
      <p:ext uri="{BB962C8B-B14F-4D97-AF65-F5344CB8AC3E}">
        <p14:creationId xmlns:p14="http://schemas.microsoft.com/office/powerpoint/2010/main" val="26627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463B52B-BDA7-6941-9588-B21CA86A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F52F3B9-46AD-FE4F-9A90-CB796B523EF0}"/>
              </a:ext>
            </a:extLst>
          </p:cNvPr>
          <p:cNvCxnSpPr/>
          <p:nvPr/>
        </p:nvCxnSpPr>
        <p:spPr>
          <a:xfrm flipH="1">
            <a:off x="1458268" y="5076775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6E5C0FE4-F5C0-430A-A7E5-C1B6750F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1836415"/>
            <a:ext cx="8884107" cy="4407126"/>
          </a:xfrm>
          <a:prstGeom prst="rect">
            <a:avLst/>
          </a:prstGeom>
        </p:spPr>
      </p:pic>
      <p:sp>
        <p:nvSpPr>
          <p:cNvPr id="9" name="矢印: 左 8">
            <a:extLst>
              <a:ext uri="{FF2B5EF4-FFF2-40B4-BE49-F238E27FC236}">
                <a16:creationId xmlns:a16="http://schemas.microsoft.com/office/drawing/2014/main" id="{2C1774D9-5A60-49E2-981A-E7E9A4190872}"/>
              </a:ext>
            </a:extLst>
          </p:cNvPr>
          <p:cNvSpPr/>
          <p:nvPr/>
        </p:nvSpPr>
        <p:spPr>
          <a:xfrm>
            <a:off x="2898428" y="5292799"/>
            <a:ext cx="978408" cy="196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4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D0B03-6914-415F-980C-F698E3F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9CD3BC-EB71-4363-A471-A13FA6F2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32" y="2660784"/>
            <a:ext cx="9358313" cy="49911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城西大学との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部参入プレーオフの末、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B242C7-3D3B-4847-9F1B-A95B1F2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84A72F-3DA6-4458-BA24-D617FAEDA9CD}"/>
              </a:ext>
            </a:extLst>
          </p:cNvPr>
          <p:cNvSpPr txBox="1"/>
          <p:nvPr/>
        </p:nvSpPr>
        <p:spPr>
          <a:xfrm>
            <a:off x="162125" y="4140671"/>
            <a:ext cx="9996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/>
              <a:t>5</a:t>
            </a:r>
            <a:r>
              <a:rPr kumimoji="1" lang="ja-JP" altLang="en-US" sz="6000" dirty="0"/>
              <a:t>年ぶりに東京都リーグに降格</a:t>
            </a:r>
          </a:p>
        </p:txBody>
      </p:sp>
    </p:spTree>
    <p:extLst>
      <p:ext uri="{BB962C8B-B14F-4D97-AF65-F5344CB8AC3E}">
        <p14:creationId xmlns:p14="http://schemas.microsoft.com/office/powerpoint/2010/main" val="198525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172" y="335053"/>
            <a:ext cx="7776864" cy="1260211"/>
          </a:xfrm>
        </p:spPr>
        <p:txBody>
          <a:bodyPr/>
          <a:lstStyle/>
          <a:p>
            <a:r>
              <a:rPr kumimoji="1" lang="en-US" altLang="ja-JP" dirty="0"/>
              <a:t>2022</a:t>
            </a:r>
            <a:r>
              <a:rPr kumimoji="1" lang="ja-JP" altLang="en-US" dirty="0"/>
              <a:t>東京都</a:t>
            </a:r>
            <a:r>
              <a:rPr lang="ja-JP" altLang="en-US" dirty="0"/>
              <a:t>大学サッカリーグ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5675" y="1595264"/>
            <a:ext cx="4042049" cy="6192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部リーグ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2400" dirty="0"/>
              <a:t>立教大学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東京農業大学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國學院大学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山梨学院大学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東京経済大学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帝京大学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成蹊大学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学習院大学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亜細亜大学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朝鮮大学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上智大学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玉川大学</a:t>
            </a:r>
            <a:endParaRPr lang="en-US" altLang="ja-JP" sz="2400" dirty="0"/>
          </a:p>
          <a:p>
            <a:pPr>
              <a:defRPr/>
            </a:pPr>
            <a:endParaRPr lang="en-US" altLang="ja-JP" sz="6200" dirty="0"/>
          </a:p>
          <a:p>
            <a:pPr marL="130382" indent="0">
              <a:buNone/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46700" y="1620391"/>
            <a:ext cx="4042049" cy="619258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endParaRPr lang="en-US" altLang="ja-JP" sz="6200" dirty="0"/>
          </a:p>
          <a:p>
            <a:pPr marL="130382" indent="0">
              <a:buNone/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74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8268" y="3492599"/>
            <a:ext cx="7789540" cy="642937"/>
          </a:xfrm>
        </p:spPr>
        <p:txBody>
          <a:bodyPr/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チーム</a:t>
            </a:r>
            <a:br>
              <a:rPr kumimoji="1" lang="en-US" altLang="ja-JP" dirty="0"/>
            </a:br>
            <a:r>
              <a:rPr kumimoji="1" lang="ja-JP" altLang="en-US" dirty="0"/>
              <a:t>インディペンデンスリーグ</a:t>
            </a:r>
            <a:r>
              <a:rPr kumimoji="1" lang="en-US" altLang="ja-JP" dirty="0"/>
              <a:t>2</a:t>
            </a:r>
            <a:r>
              <a:rPr kumimoji="1" lang="ja-JP" altLang="en-US" dirty="0"/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318968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204" y="324247"/>
            <a:ext cx="7416824" cy="1260211"/>
          </a:xfrm>
        </p:spPr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インディペンデンリーグ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5675" y="1584458"/>
            <a:ext cx="4253273" cy="6192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</a:rPr>
              <a:t>部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</a:rPr>
              <a:t>ブロック</a:t>
            </a:r>
            <a:endParaRPr lang="en-US" altLang="ja-JP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rgbClr val="7030A0"/>
                </a:solidFill>
              </a:rPr>
              <a:t>立教大学</a:t>
            </a:r>
            <a:r>
              <a:rPr lang="en-US" altLang="ja-JP" sz="3200" dirty="0">
                <a:solidFill>
                  <a:srgbClr val="7030A0"/>
                </a:solidFill>
              </a:rPr>
              <a:t>U-22A</a:t>
            </a:r>
          </a:p>
          <a:p>
            <a:pPr>
              <a:defRPr/>
            </a:pPr>
            <a:r>
              <a:rPr lang="ja-JP" altLang="en-US" sz="3200" dirty="0"/>
              <a:t>成蹊大学</a:t>
            </a:r>
            <a:r>
              <a:rPr lang="en-US" altLang="ja-JP" sz="3200" dirty="0"/>
              <a:t>U-22</a:t>
            </a:r>
          </a:p>
          <a:p>
            <a:pPr>
              <a:defRPr/>
            </a:pPr>
            <a:r>
              <a:rPr lang="ja-JP" altLang="en-US" sz="3200" dirty="0"/>
              <a:t>尚美学園大学</a:t>
            </a:r>
            <a:r>
              <a:rPr lang="en-US" altLang="ja-JP" sz="3200" dirty="0"/>
              <a:t>U-22</a:t>
            </a:r>
          </a:p>
          <a:p>
            <a:pPr>
              <a:defRPr/>
            </a:pPr>
            <a:r>
              <a:rPr lang="ja-JP" altLang="en-US" sz="3200" dirty="0"/>
              <a:t>東京学芸大学</a:t>
            </a:r>
            <a:r>
              <a:rPr lang="en-US" altLang="ja-JP" sz="3200" dirty="0"/>
              <a:t>U-22</a:t>
            </a:r>
          </a:p>
          <a:p>
            <a:pPr>
              <a:defRPr/>
            </a:pPr>
            <a:r>
              <a:rPr lang="ja-JP" altLang="en-US" sz="3200" dirty="0"/>
              <a:t>筑波大学</a:t>
            </a:r>
            <a:r>
              <a:rPr lang="en-US" altLang="ja-JP" sz="3200" dirty="0"/>
              <a:t>U-22B</a:t>
            </a:r>
          </a:p>
          <a:p>
            <a:pPr>
              <a:defRPr/>
            </a:pPr>
            <a:r>
              <a:rPr lang="ja-JP" altLang="en-US" sz="3200" dirty="0"/>
              <a:t>東京国際大学</a:t>
            </a:r>
            <a:r>
              <a:rPr lang="en-US" altLang="ja-JP" sz="3200" dirty="0"/>
              <a:t>U-22B</a:t>
            </a:r>
          </a:p>
          <a:p>
            <a:pPr>
              <a:defRPr/>
            </a:pPr>
            <a:r>
              <a:rPr lang="ja-JP" altLang="en-US" sz="3200" dirty="0"/>
              <a:t>上武大学</a:t>
            </a:r>
            <a:r>
              <a:rPr lang="en-US" altLang="ja-JP" sz="3200" dirty="0"/>
              <a:t>U-22B</a:t>
            </a:r>
          </a:p>
          <a:p>
            <a:pPr>
              <a:defRPr/>
            </a:pPr>
            <a:r>
              <a:rPr lang="ja-JP" altLang="en-US" sz="3200" dirty="0"/>
              <a:t>朝鮮大学校</a:t>
            </a:r>
            <a:r>
              <a:rPr lang="en-US" altLang="ja-JP" sz="3200" dirty="0"/>
              <a:t>U-22</a:t>
            </a:r>
            <a:endParaRPr lang="en-US" altLang="ja-JP" sz="7200" dirty="0"/>
          </a:p>
          <a:p>
            <a:pPr marL="130382" indent="0">
              <a:buNone/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163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6460" y="2628503"/>
            <a:ext cx="5976664" cy="3312368"/>
          </a:xfrm>
        </p:spPr>
        <p:txBody>
          <a:bodyPr/>
          <a:lstStyle/>
          <a:p>
            <a:r>
              <a:rPr lang="en-US" altLang="ja-JP" sz="19900" dirty="0"/>
              <a:t>1</a:t>
            </a:r>
            <a:r>
              <a:rPr lang="ja-JP" altLang="en-US" sz="19900" dirty="0"/>
              <a:t>位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2789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463B52B-BDA7-6941-9588-B21CA86A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577D52-924D-444B-A763-F0AA08ED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2" y="2263328"/>
            <a:ext cx="9395395" cy="4248472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EFB7B717-E880-4157-9B2A-67E76A575F53}"/>
              </a:ext>
            </a:extLst>
          </p:cNvPr>
          <p:cNvSpPr/>
          <p:nvPr/>
        </p:nvSpPr>
        <p:spPr>
          <a:xfrm rot="10800000">
            <a:off x="2970436" y="2772519"/>
            <a:ext cx="978408" cy="484632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B86C8A-CFEB-44DB-86FC-00D7DBF23B8C}"/>
              </a:ext>
            </a:extLst>
          </p:cNvPr>
          <p:cNvSpPr/>
          <p:nvPr/>
        </p:nvSpPr>
        <p:spPr>
          <a:xfrm>
            <a:off x="6636580" y="2870819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/>
              <a:t>14</a:t>
            </a:r>
            <a:endParaRPr kumimoji="1" lang="en-US" altLang="ja-JP" sz="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9E582E-F87A-4F29-BA9E-D3CD5390DC7A}"/>
              </a:ext>
            </a:extLst>
          </p:cNvPr>
          <p:cNvSpPr txBox="1"/>
          <p:nvPr/>
        </p:nvSpPr>
        <p:spPr>
          <a:xfrm>
            <a:off x="6615969" y="28896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14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707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0276" y="3492599"/>
            <a:ext cx="7717532" cy="642937"/>
          </a:xfrm>
        </p:spPr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チーム</a:t>
            </a:r>
            <a:br>
              <a:rPr kumimoji="1" lang="en-US" altLang="ja-JP" dirty="0"/>
            </a:br>
            <a:r>
              <a:rPr kumimoji="1" lang="ja-JP" altLang="en-US" dirty="0"/>
              <a:t>インディペンデンスリーグ</a:t>
            </a:r>
            <a:r>
              <a:rPr kumimoji="1" lang="en-US" altLang="ja-JP" dirty="0"/>
              <a:t>2</a:t>
            </a:r>
            <a:r>
              <a:rPr kumimoji="1" lang="ja-JP" altLang="en-US" dirty="0"/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9574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7488832" cy="1260211"/>
          </a:xfrm>
        </p:spPr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インディペンデンリーグ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5675" y="1584458"/>
            <a:ext cx="4042049" cy="6192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</a:rPr>
              <a:t>部</a:t>
            </a: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ja-JP" altLang="en-US" sz="3200" dirty="0">
                <a:solidFill>
                  <a:schemeClr val="accent1">
                    <a:lumMod val="75000"/>
                  </a:schemeClr>
                </a:solidFill>
              </a:rPr>
              <a:t>ブロック</a:t>
            </a:r>
            <a:endParaRPr lang="en-US" altLang="ja-JP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200" dirty="0"/>
              <a:t>筑波大学</a:t>
            </a:r>
            <a:r>
              <a:rPr lang="en-US" altLang="ja-JP" sz="3200" dirty="0"/>
              <a:t>U-22A</a:t>
            </a:r>
          </a:p>
          <a:p>
            <a:pPr>
              <a:defRPr/>
            </a:pPr>
            <a:r>
              <a:rPr lang="ja-JP" altLang="en-US" sz="3200" dirty="0"/>
              <a:t>上武大学</a:t>
            </a:r>
            <a:r>
              <a:rPr lang="en-US" altLang="ja-JP" sz="3200" dirty="0"/>
              <a:t>U-20A</a:t>
            </a:r>
          </a:p>
          <a:p>
            <a:pPr>
              <a:defRPr/>
            </a:pPr>
            <a:r>
              <a:rPr lang="ja-JP" altLang="en-US" sz="3200" dirty="0"/>
              <a:t>明海大学</a:t>
            </a:r>
            <a:r>
              <a:rPr lang="en-US" altLang="ja-JP" sz="3200" dirty="0"/>
              <a:t>U-22B</a:t>
            </a:r>
          </a:p>
          <a:p>
            <a:pPr>
              <a:defRPr/>
            </a:pPr>
            <a:r>
              <a:rPr lang="ja-JP" altLang="en-US" sz="3200" dirty="0">
                <a:solidFill>
                  <a:srgbClr val="7030A0"/>
                </a:solidFill>
              </a:rPr>
              <a:t>立教大学</a:t>
            </a:r>
            <a:r>
              <a:rPr lang="en-US" altLang="ja-JP" sz="3200" dirty="0">
                <a:solidFill>
                  <a:srgbClr val="7030A0"/>
                </a:solidFill>
              </a:rPr>
              <a:t>U-22B</a:t>
            </a:r>
          </a:p>
          <a:p>
            <a:pPr>
              <a:defRPr/>
            </a:pPr>
            <a:r>
              <a:rPr lang="ja-JP" altLang="en-US" sz="3200" dirty="0"/>
              <a:t>平成国際大学</a:t>
            </a:r>
            <a:r>
              <a:rPr lang="en-US" altLang="ja-JP" sz="3200" dirty="0"/>
              <a:t>U-22</a:t>
            </a:r>
          </a:p>
          <a:p>
            <a:pPr>
              <a:defRPr/>
            </a:pPr>
            <a:r>
              <a:rPr lang="ja-JP" altLang="en-US" sz="3200" dirty="0"/>
              <a:t>東京国際大学</a:t>
            </a:r>
            <a:r>
              <a:rPr lang="en-US" altLang="ja-JP" sz="3200" dirty="0"/>
              <a:t>U-22F</a:t>
            </a:r>
          </a:p>
          <a:p>
            <a:pPr>
              <a:defRPr/>
            </a:pPr>
            <a:r>
              <a:rPr lang="ja-JP" altLang="en-US" sz="3200" dirty="0"/>
              <a:t>共栄大学</a:t>
            </a:r>
            <a:r>
              <a:rPr lang="en-US" altLang="ja-JP" sz="3200" dirty="0"/>
              <a:t>U-22C</a:t>
            </a:r>
          </a:p>
          <a:p>
            <a:pPr>
              <a:defRPr/>
            </a:pPr>
            <a:r>
              <a:rPr lang="ja-JP" altLang="en-US" sz="3200" dirty="0"/>
              <a:t>上智大学</a:t>
            </a:r>
            <a:r>
              <a:rPr lang="en-US" altLang="ja-JP" sz="3200" dirty="0"/>
              <a:t>U-22C</a:t>
            </a:r>
            <a:endParaRPr lang="en-US" altLang="ja-JP" sz="4400" dirty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8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本日のスケジュール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1116" y="1548383"/>
            <a:ext cx="8911167" cy="5472608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庄司部長より開会のお言葉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池田会長よりご挨拶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池上監督よりご挨拶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戦績報告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en-US" altLang="ja-JP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3</a:t>
            </a: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年武田より</a:t>
            </a:r>
            <a:r>
              <a:rPr lang="en-US" altLang="ja-JP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4</a:t>
            </a: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年生へ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742950" indent="-742950" fontAlgn="t">
              <a:buFont typeface="+mj-ea"/>
              <a:buAutoNum type="circleNumDbPlain"/>
            </a:pPr>
            <a:r>
              <a:rPr lang="en-US" altLang="ja-JP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3</a:t>
            </a:r>
            <a:r>
              <a:rPr lang="ja-JP" altLang="en-US" sz="3700" dirty="0">
                <a:latin typeface="Yu Mincho" panose="02020400000000000000" pitchFamily="18" charset="-128"/>
                <a:ea typeface="Yu Mincho" panose="02020400000000000000" pitchFamily="18" charset="-128"/>
              </a:rPr>
              <a:t>年堀より閉会の言葉</a:t>
            </a:r>
            <a:endParaRPr lang="en-US" altLang="ja-JP" sz="37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03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6460" y="2628503"/>
            <a:ext cx="5976664" cy="3312368"/>
          </a:xfrm>
        </p:spPr>
        <p:txBody>
          <a:bodyPr/>
          <a:lstStyle/>
          <a:p>
            <a:r>
              <a:rPr lang="en-US" altLang="ja-JP" sz="19900" dirty="0"/>
              <a:t>4</a:t>
            </a:r>
            <a:r>
              <a:rPr lang="ja-JP" altLang="en-US" sz="19900" dirty="0"/>
              <a:t>位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28536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463B52B-BDA7-6941-9588-B21CA86A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31ECF9-EDA6-4E72-8E08-D15D747A0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2412479"/>
            <a:ext cx="9323387" cy="4104456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5E560105-D9B4-4D1D-A68C-09AB23C1534F}"/>
              </a:ext>
            </a:extLst>
          </p:cNvPr>
          <p:cNvSpPr/>
          <p:nvPr/>
        </p:nvSpPr>
        <p:spPr>
          <a:xfrm rot="10800000">
            <a:off x="2826420" y="4222391"/>
            <a:ext cx="978408" cy="484632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47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8548" y="3564607"/>
            <a:ext cx="4608512" cy="642937"/>
          </a:xfrm>
        </p:spPr>
        <p:txBody>
          <a:bodyPr/>
          <a:lstStyle/>
          <a:p>
            <a:r>
              <a:rPr kumimoji="1" lang="en-US" altLang="ja-JP" dirty="0"/>
              <a:t>D</a:t>
            </a:r>
            <a:r>
              <a:rPr kumimoji="1" lang="ja-JP" altLang="en-US" dirty="0"/>
              <a:t>チーム</a:t>
            </a:r>
            <a:br>
              <a:rPr kumimoji="1" lang="en-US" altLang="ja-JP" dirty="0"/>
            </a:br>
            <a:r>
              <a:rPr kumimoji="1" lang="en-US" altLang="ja-JP" dirty="0"/>
              <a:t>Sat.</a:t>
            </a:r>
            <a:r>
              <a:rPr kumimoji="1" lang="ja-JP" altLang="en-US" dirty="0"/>
              <a:t>リーグ</a:t>
            </a:r>
          </a:p>
        </p:txBody>
      </p:sp>
    </p:spTree>
    <p:extLst>
      <p:ext uri="{BB962C8B-B14F-4D97-AF65-F5344CB8AC3E}">
        <p14:creationId xmlns:p14="http://schemas.microsoft.com/office/powerpoint/2010/main" val="346072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7142770" cy="1260211"/>
          </a:xfrm>
        </p:spPr>
        <p:txBody>
          <a:bodyPr/>
          <a:lstStyle/>
          <a:p>
            <a:r>
              <a:rPr kumimoji="1" lang="en-US" altLang="ja-JP" dirty="0"/>
              <a:t>2021Sat.</a:t>
            </a:r>
            <a:r>
              <a:rPr kumimoji="1" lang="ja-JP" altLang="en-US" dirty="0"/>
              <a:t>リーグ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204" y="1584458"/>
            <a:ext cx="3240360" cy="45004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altLang="ja-JP" sz="12800" u="sng" dirty="0"/>
              <a:t>A</a:t>
            </a:r>
            <a:r>
              <a:rPr lang="ja-JP" altLang="en-US" sz="12800" u="sng" dirty="0"/>
              <a:t>グループ　　　　　　　　</a:t>
            </a:r>
            <a:endParaRPr lang="en-US" altLang="ja-JP" sz="12800" u="sng" dirty="0"/>
          </a:p>
          <a:p>
            <a:pPr marL="0" indent="0">
              <a:buNone/>
              <a:defRPr/>
            </a:pPr>
            <a:endParaRPr lang="en-US" altLang="ja-JP" sz="12800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12800" dirty="0">
                <a:solidFill>
                  <a:srgbClr val="7030A0"/>
                </a:solidFill>
              </a:rPr>
              <a:t>・立教大学　　　　　　　　</a:t>
            </a:r>
            <a:endParaRPr lang="en-US" altLang="ja-JP" sz="12800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12800" dirty="0"/>
              <a:t>・大東文化大学</a:t>
            </a:r>
            <a:r>
              <a:rPr lang="en-US" altLang="ja-JP" sz="12800" dirty="0"/>
              <a:t>A</a:t>
            </a:r>
            <a:r>
              <a:rPr lang="ja-JP" altLang="en-US" sz="12800" dirty="0"/>
              <a:t>　　　　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・学習院大学　　　　　　　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・成城大学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・一橋大学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・玉川大学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・上智大学</a:t>
            </a:r>
            <a:endParaRPr lang="en-US" altLang="ja-JP" sz="12800" dirty="0"/>
          </a:p>
          <a:p>
            <a:pPr marL="0" indent="0">
              <a:buNone/>
              <a:defRPr/>
            </a:pPr>
            <a:r>
              <a:rPr lang="ja-JP" altLang="en-US" sz="12800" dirty="0"/>
              <a:t>・横浜国立大学</a:t>
            </a:r>
            <a:r>
              <a:rPr lang="en-US" altLang="ja-JP" sz="12800" dirty="0"/>
              <a:t>B</a:t>
            </a:r>
          </a:p>
          <a:p>
            <a:pPr marL="0" indent="0">
              <a:buNone/>
              <a:defRPr/>
            </a:pPr>
            <a:r>
              <a:rPr lang="ja-JP" altLang="en-US" sz="12800" dirty="0"/>
              <a:t>・東京大学</a:t>
            </a:r>
            <a:endParaRPr lang="en-US" altLang="ja-JP" sz="12800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5E1D89-3110-4A05-8EEB-1A080D99F41D}"/>
              </a:ext>
            </a:extLst>
          </p:cNvPr>
          <p:cNvSpPr txBox="1"/>
          <p:nvPr/>
        </p:nvSpPr>
        <p:spPr>
          <a:xfrm>
            <a:off x="5418708" y="1476375"/>
            <a:ext cx="3126177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u="sng" dirty="0"/>
              <a:t>B</a:t>
            </a:r>
            <a:r>
              <a:rPr kumimoji="1" lang="ja-JP" altLang="en-US" sz="3200" u="sng" dirty="0"/>
              <a:t>グループ</a:t>
            </a:r>
            <a:endParaRPr kumimoji="1" lang="en-US" altLang="ja-JP" sz="3200" u="sng" dirty="0"/>
          </a:p>
          <a:p>
            <a:endParaRPr lang="en-US" altLang="ja-JP" sz="3200" dirty="0"/>
          </a:p>
          <a:p>
            <a:r>
              <a:rPr lang="ja-JP" altLang="en-US" sz="3200" dirty="0"/>
              <a:t>・東京経済大学</a:t>
            </a:r>
            <a:endParaRPr lang="en-US" altLang="ja-JP" sz="3200" dirty="0"/>
          </a:p>
          <a:p>
            <a:r>
              <a:rPr kumimoji="1" lang="ja-JP" altLang="en-US" sz="3200" dirty="0"/>
              <a:t>・帝京大学</a:t>
            </a:r>
            <a:endParaRPr kumimoji="1" lang="en-US" altLang="ja-JP" sz="3200" dirty="0"/>
          </a:p>
          <a:p>
            <a:r>
              <a:rPr lang="ja-JP" altLang="en-US" sz="3200" dirty="0"/>
              <a:t>・横浜国立大学</a:t>
            </a:r>
            <a:r>
              <a:rPr lang="en-US" altLang="ja-JP" sz="3200" dirty="0"/>
              <a:t>A</a:t>
            </a:r>
          </a:p>
          <a:p>
            <a:r>
              <a:rPr lang="ja-JP" altLang="en-US" sz="3200" dirty="0"/>
              <a:t>・大東文化大学</a:t>
            </a:r>
            <a:r>
              <a:rPr lang="en-US" altLang="ja-JP" sz="3200" dirty="0"/>
              <a:t>B</a:t>
            </a:r>
          </a:p>
          <a:p>
            <a:r>
              <a:rPr lang="ja-JP" altLang="en-US" sz="3200" dirty="0"/>
              <a:t>・明治学院大学</a:t>
            </a:r>
            <a:endParaRPr lang="en-US" altLang="ja-JP" sz="3200" dirty="0"/>
          </a:p>
          <a:p>
            <a:r>
              <a:rPr lang="ja-JP" altLang="en-US" sz="3200" dirty="0"/>
              <a:t>・成蹊大学</a:t>
            </a:r>
            <a:endParaRPr lang="en-US" altLang="ja-JP" sz="3200" dirty="0"/>
          </a:p>
          <a:p>
            <a:r>
              <a:rPr lang="ja-JP" altLang="en-US" sz="3200" dirty="0"/>
              <a:t>・東京理科大学</a:t>
            </a:r>
            <a:endParaRPr lang="en-US" altLang="ja-JP" sz="3200" dirty="0"/>
          </a:p>
          <a:p>
            <a:r>
              <a:rPr lang="ja-JP" altLang="en-US" sz="3200" dirty="0"/>
              <a:t>・東京工業大学</a:t>
            </a:r>
            <a:endParaRPr lang="en-US" altLang="ja-JP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02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6460" y="2628503"/>
            <a:ext cx="5976664" cy="3312368"/>
          </a:xfrm>
        </p:spPr>
        <p:txBody>
          <a:bodyPr/>
          <a:lstStyle/>
          <a:p>
            <a:r>
              <a:rPr lang="en-US" altLang="ja-JP" sz="19900" dirty="0"/>
              <a:t>1</a:t>
            </a:r>
            <a:r>
              <a:rPr lang="ja-JP" altLang="en-US" sz="19900" dirty="0"/>
              <a:t>位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0592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463B52B-BDA7-6941-9588-B21CA86A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A7EF2D-4D84-4E53-830D-67DB14D3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2" y="1620391"/>
            <a:ext cx="9251379" cy="5472608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27FDB059-B304-4641-8031-BD4CC62363CE}"/>
              </a:ext>
            </a:extLst>
          </p:cNvPr>
          <p:cNvSpPr/>
          <p:nvPr/>
        </p:nvSpPr>
        <p:spPr>
          <a:xfrm rot="10800000">
            <a:off x="4050556" y="2628503"/>
            <a:ext cx="978408" cy="484632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96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859DE-DEA7-4201-9C72-7D69BBCA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09538A1-EC45-4CC2-9FBA-BD0E28AF4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89" y="1764407"/>
            <a:ext cx="5444836" cy="49911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6A1346-702B-40A6-866E-5441987F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5FD8535-3D69-4D3B-B1F1-3D7464EFA125}"/>
              </a:ext>
            </a:extLst>
          </p:cNvPr>
          <p:cNvCxnSpPr>
            <a:cxnSpLocks/>
          </p:cNvCxnSpPr>
          <p:nvPr/>
        </p:nvCxnSpPr>
        <p:spPr>
          <a:xfrm>
            <a:off x="3978548" y="2196455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減算記号 14">
            <a:extLst>
              <a:ext uri="{FF2B5EF4-FFF2-40B4-BE49-F238E27FC236}">
                <a16:creationId xmlns:a16="http://schemas.microsoft.com/office/drawing/2014/main" id="{052EF2CE-8FC3-45CF-B273-936F4D14B44A}"/>
              </a:ext>
            </a:extLst>
          </p:cNvPr>
          <p:cNvSpPr/>
          <p:nvPr/>
        </p:nvSpPr>
        <p:spPr>
          <a:xfrm>
            <a:off x="3834532" y="2124447"/>
            <a:ext cx="1152128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減算記号 15">
            <a:extLst>
              <a:ext uri="{FF2B5EF4-FFF2-40B4-BE49-F238E27FC236}">
                <a16:creationId xmlns:a16="http://schemas.microsoft.com/office/drawing/2014/main" id="{4CB18D2D-2BEE-4189-9D3C-7CEEEE3E2DB0}"/>
              </a:ext>
            </a:extLst>
          </p:cNvPr>
          <p:cNvSpPr/>
          <p:nvPr/>
        </p:nvSpPr>
        <p:spPr>
          <a:xfrm>
            <a:off x="3830290" y="3336925"/>
            <a:ext cx="1152128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減算記号 16">
            <a:extLst>
              <a:ext uri="{FF2B5EF4-FFF2-40B4-BE49-F238E27FC236}">
                <a16:creationId xmlns:a16="http://schemas.microsoft.com/office/drawing/2014/main" id="{CBD2B66F-A7DB-44B2-B837-17FCF3BD33D1}"/>
              </a:ext>
            </a:extLst>
          </p:cNvPr>
          <p:cNvSpPr/>
          <p:nvPr/>
        </p:nvSpPr>
        <p:spPr>
          <a:xfrm>
            <a:off x="3820350" y="4585121"/>
            <a:ext cx="1152128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減算記号 17">
            <a:extLst>
              <a:ext uri="{FF2B5EF4-FFF2-40B4-BE49-F238E27FC236}">
                <a16:creationId xmlns:a16="http://schemas.microsoft.com/office/drawing/2014/main" id="{8768F6C6-D07E-45FF-AA1A-7E08B377AD7A}"/>
              </a:ext>
            </a:extLst>
          </p:cNvPr>
          <p:cNvSpPr/>
          <p:nvPr/>
        </p:nvSpPr>
        <p:spPr>
          <a:xfrm>
            <a:off x="3830290" y="6346626"/>
            <a:ext cx="1152128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減算記号 18">
            <a:extLst>
              <a:ext uri="{FF2B5EF4-FFF2-40B4-BE49-F238E27FC236}">
                <a16:creationId xmlns:a16="http://schemas.microsoft.com/office/drawing/2014/main" id="{82394423-C343-4A36-9408-A9B033C9DDCA}"/>
              </a:ext>
            </a:extLst>
          </p:cNvPr>
          <p:cNvSpPr/>
          <p:nvPr/>
        </p:nvSpPr>
        <p:spPr>
          <a:xfrm>
            <a:off x="4698628" y="6097288"/>
            <a:ext cx="1080120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減算記号 19">
            <a:extLst>
              <a:ext uri="{FF2B5EF4-FFF2-40B4-BE49-F238E27FC236}">
                <a16:creationId xmlns:a16="http://schemas.microsoft.com/office/drawing/2014/main" id="{3F619AE5-62A6-4D4E-9A9D-13B255716294}"/>
              </a:ext>
            </a:extLst>
          </p:cNvPr>
          <p:cNvSpPr/>
          <p:nvPr/>
        </p:nvSpPr>
        <p:spPr>
          <a:xfrm>
            <a:off x="4698628" y="2376761"/>
            <a:ext cx="1080120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減算記号 20">
            <a:extLst>
              <a:ext uri="{FF2B5EF4-FFF2-40B4-BE49-F238E27FC236}">
                <a16:creationId xmlns:a16="http://schemas.microsoft.com/office/drawing/2014/main" id="{0549873B-171B-40ED-9EB5-7355259D41D9}"/>
              </a:ext>
            </a:extLst>
          </p:cNvPr>
          <p:cNvSpPr/>
          <p:nvPr/>
        </p:nvSpPr>
        <p:spPr>
          <a:xfrm>
            <a:off x="5490716" y="2889077"/>
            <a:ext cx="936104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減算記号 21">
            <a:extLst>
              <a:ext uri="{FF2B5EF4-FFF2-40B4-BE49-F238E27FC236}">
                <a16:creationId xmlns:a16="http://schemas.microsoft.com/office/drawing/2014/main" id="{4F90008A-7534-4F71-83BC-E8779F67A6AD}"/>
              </a:ext>
            </a:extLst>
          </p:cNvPr>
          <p:cNvSpPr/>
          <p:nvPr/>
        </p:nvSpPr>
        <p:spPr>
          <a:xfrm>
            <a:off x="6210796" y="4349166"/>
            <a:ext cx="936104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減算記号 22">
            <a:extLst>
              <a:ext uri="{FF2B5EF4-FFF2-40B4-BE49-F238E27FC236}">
                <a16:creationId xmlns:a16="http://schemas.microsoft.com/office/drawing/2014/main" id="{A511C6F7-D00C-47E1-9182-27A548EC087A}"/>
              </a:ext>
            </a:extLst>
          </p:cNvPr>
          <p:cNvSpPr/>
          <p:nvPr/>
        </p:nvSpPr>
        <p:spPr>
          <a:xfrm rot="5400000">
            <a:off x="5301293" y="2555640"/>
            <a:ext cx="692623" cy="2622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減算記号 23">
            <a:extLst>
              <a:ext uri="{FF2B5EF4-FFF2-40B4-BE49-F238E27FC236}">
                <a16:creationId xmlns:a16="http://schemas.microsoft.com/office/drawing/2014/main" id="{72781CDB-BE3A-4DB0-A157-90827F139945}"/>
              </a:ext>
            </a:extLst>
          </p:cNvPr>
          <p:cNvSpPr/>
          <p:nvPr/>
        </p:nvSpPr>
        <p:spPr>
          <a:xfrm rot="5400000">
            <a:off x="5312384" y="3532307"/>
            <a:ext cx="2029954" cy="2622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減算記号 24">
            <a:extLst>
              <a:ext uri="{FF2B5EF4-FFF2-40B4-BE49-F238E27FC236}">
                <a16:creationId xmlns:a16="http://schemas.microsoft.com/office/drawing/2014/main" id="{1B785D71-2F1C-4BCA-81C8-6DAC3490F009}"/>
              </a:ext>
            </a:extLst>
          </p:cNvPr>
          <p:cNvSpPr/>
          <p:nvPr/>
        </p:nvSpPr>
        <p:spPr>
          <a:xfrm rot="5400000" flipV="1">
            <a:off x="4642613" y="2236650"/>
            <a:ext cx="400064" cy="1756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減算記号 25">
            <a:extLst>
              <a:ext uri="{FF2B5EF4-FFF2-40B4-BE49-F238E27FC236}">
                <a16:creationId xmlns:a16="http://schemas.microsoft.com/office/drawing/2014/main" id="{92E521FA-E369-4854-B77A-930B89DDF3D2}"/>
              </a:ext>
            </a:extLst>
          </p:cNvPr>
          <p:cNvSpPr/>
          <p:nvPr/>
        </p:nvSpPr>
        <p:spPr>
          <a:xfrm rot="5400000">
            <a:off x="5275547" y="5771726"/>
            <a:ext cx="692623" cy="2622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減算記号 26">
            <a:extLst>
              <a:ext uri="{FF2B5EF4-FFF2-40B4-BE49-F238E27FC236}">
                <a16:creationId xmlns:a16="http://schemas.microsoft.com/office/drawing/2014/main" id="{19308F31-1319-4EAC-96A1-3C31890003AE}"/>
              </a:ext>
            </a:extLst>
          </p:cNvPr>
          <p:cNvSpPr/>
          <p:nvPr/>
        </p:nvSpPr>
        <p:spPr>
          <a:xfrm>
            <a:off x="5490716" y="5565774"/>
            <a:ext cx="936104" cy="2310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減算記号 27">
            <a:extLst>
              <a:ext uri="{FF2B5EF4-FFF2-40B4-BE49-F238E27FC236}">
                <a16:creationId xmlns:a16="http://schemas.microsoft.com/office/drawing/2014/main" id="{50391A6C-EB0A-465D-A7F2-2DDA3CE857E5}"/>
              </a:ext>
            </a:extLst>
          </p:cNvPr>
          <p:cNvSpPr/>
          <p:nvPr/>
        </p:nvSpPr>
        <p:spPr>
          <a:xfrm rot="5400000" flipV="1">
            <a:off x="4622826" y="6202781"/>
            <a:ext cx="400064" cy="1756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減算記号 28">
            <a:extLst>
              <a:ext uri="{FF2B5EF4-FFF2-40B4-BE49-F238E27FC236}">
                <a16:creationId xmlns:a16="http://schemas.microsoft.com/office/drawing/2014/main" id="{E3303F38-8F1D-4FAE-8087-A884F93B5882}"/>
              </a:ext>
            </a:extLst>
          </p:cNvPr>
          <p:cNvSpPr/>
          <p:nvPr/>
        </p:nvSpPr>
        <p:spPr>
          <a:xfrm>
            <a:off x="4687514" y="3584700"/>
            <a:ext cx="1080120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減算記号 29">
            <a:extLst>
              <a:ext uri="{FF2B5EF4-FFF2-40B4-BE49-F238E27FC236}">
                <a16:creationId xmlns:a16="http://schemas.microsoft.com/office/drawing/2014/main" id="{B3923575-A14F-4382-B349-A17F5B5B58D6}"/>
              </a:ext>
            </a:extLst>
          </p:cNvPr>
          <p:cNvSpPr/>
          <p:nvPr/>
        </p:nvSpPr>
        <p:spPr>
          <a:xfrm rot="5400000" flipV="1">
            <a:off x="4622826" y="3447565"/>
            <a:ext cx="400064" cy="1756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減算記号 30">
            <a:extLst>
              <a:ext uri="{FF2B5EF4-FFF2-40B4-BE49-F238E27FC236}">
                <a16:creationId xmlns:a16="http://schemas.microsoft.com/office/drawing/2014/main" id="{6B3BF3EC-AABE-450D-8838-36E92D134CC1}"/>
              </a:ext>
            </a:extLst>
          </p:cNvPr>
          <p:cNvSpPr/>
          <p:nvPr/>
        </p:nvSpPr>
        <p:spPr>
          <a:xfrm>
            <a:off x="4698628" y="4853371"/>
            <a:ext cx="1080120" cy="14401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減算記号 31">
            <a:extLst>
              <a:ext uri="{FF2B5EF4-FFF2-40B4-BE49-F238E27FC236}">
                <a16:creationId xmlns:a16="http://schemas.microsoft.com/office/drawing/2014/main" id="{483F864E-0536-4CBD-856B-438BE73F1CAF}"/>
              </a:ext>
            </a:extLst>
          </p:cNvPr>
          <p:cNvSpPr/>
          <p:nvPr/>
        </p:nvSpPr>
        <p:spPr>
          <a:xfrm rot="5400000" flipV="1">
            <a:off x="4642612" y="4711520"/>
            <a:ext cx="400064" cy="17565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990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03A1C-D5BB-4D41-B0D8-DDB7687D4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72" y="2412479"/>
            <a:ext cx="4210852" cy="1140225"/>
          </a:xfrm>
        </p:spPr>
        <p:txBody>
          <a:bodyPr/>
          <a:lstStyle/>
          <a:p>
            <a:r>
              <a:rPr kumimoji="1" lang="ja-JP" altLang="en-US" sz="4800" dirty="0"/>
              <a:t>女子チーム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0DC570-460A-46E1-A193-3D4152CC5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75" y="3552704"/>
            <a:ext cx="8783250" cy="1932323"/>
          </a:xfrm>
        </p:spPr>
        <p:txBody>
          <a:bodyPr/>
          <a:lstStyle/>
          <a:p>
            <a:r>
              <a:rPr kumimoji="1" lang="ja-JP" altLang="en-US" sz="4800" dirty="0">
                <a:solidFill>
                  <a:schemeClr val="tx1"/>
                </a:solidFill>
              </a:rPr>
              <a:t>関東大学女子サッカーリーグ</a:t>
            </a:r>
            <a:r>
              <a:rPr kumimoji="1" lang="en-US" altLang="ja-JP" sz="4800" dirty="0">
                <a:solidFill>
                  <a:schemeClr val="tx1"/>
                </a:solidFill>
              </a:rPr>
              <a:t>3</a:t>
            </a:r>
            <a:r>
              <a:rPr kumimoji="1" lang="ja-JP" altLang="en-US" sz="4800" dirty="0">
                <a:solidFill>
                  <a:schemeClr val="tx1"/>
                </a:solidFill>
              </a:rPr>
              <a:t>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93044D-5A3B-4C02-A8DB-64390EF2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B5D03-966C-4304-80BD-BC75BCC87A2E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6365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06140" y="612279"/>
            <a:ext cx="8083098" cy="936104"/>
          </a:xfrm>
        </p:spPr>
        <p:txBody>
          <a:bodyPr/>
          <a:lstStyle/>
          <a:p>
            <a:pPr algn="ctr"/>
            <a:r>
              <a:rPr lang="ja-JP" altLang="en-US" sz="4400" dirty="0"/>
              <a:t>関東大学女子サッカーリーグ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76188"/>
              </p:ext>
            </p:extLst>
          </p:nvPr>
        </p:nvGraphicFramePr>
        <p:xfrm>
          <a:off x="522164" y="1764406"/>
          <a:ext cx="9325436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22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399FE-B3FB-4EA2-B688-3A4E2B37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400" dirty="0"/>
              <a:t>関東大学女子サッカーリーグ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DF5323-79DF-4444-913C-1808874C5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670" y="1491715"/>
            <a:ext cx="4724775" cy="705367"/>
          </a:xfrm>
        </p:spPr>
        <p:txBody>
          <a:bodyPr/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1</a:t>
            </a:r>
            <a:r>
              <a:rPr kumimoji="1" lang="ja-JP" altLang="en-US" sz="3200" dirty="0">
                <a:solidFill>
                  <a:schemeClr val="accent2"/>
                </a:solidFill>
              </a:rPr>
              <a:t>部リーグ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4F109C-71BE-4F1E-A288-D0678334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670" y="2197082"/>
            <a:ext cx="4724775" cy="501254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・帝京平成大学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・日本体育大学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・早稲田大学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・東洋大学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・山梨学院大学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・東京国際大学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・筑波大学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・日本大学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・神奈川大学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・大東文化大学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・武蔵ケ丘短期大学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・慶應大学</a:t>
            </a:r>
            <a:endParaRPr kumimoji="1" lang="en-US" altLang="ja-JP" sz="2400" dirty="0"/>
          </a:p>
          <a:p>
            <a:endParaRPr kumimoji="1" lang="ja-JP" altLang="en-US" sz="28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4C0B7D-8D67-4628-9265-F0EDF5497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32099" y="1503904"/>
            <a:ext cx="4726631" cy="705367"/>
          </a:xfrm>
        </p:spPr>
        <p:txBody>
          <a:bodyPr/>
          <a:lstStyle/>
          <a:p>
            <a:r>
              <a:rPr kumimoji="1" lang="en-US" altLang="ja-JP" sz="3200" dirty="0">
                <a:solidFill>
                  <a:schemeClr val="accent3"/>
                </a:solidFill>
              </a:rPr>
              <a:t>2</a:t>
            </a:r>
            <a:r>
              <a:rPr kumimoji="1" lang="ja-JP" altLang="en-US" sz="3200" dirty="0">
                <a:solidFill>
                  <a:schemeClr val="accent3"/>
                </a:solidFill>
              </a:rPr>
              <a:t>部リーグ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DFD96A-9C22-49BB-942C-5F58A976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32099" y="2226970"/>
            <a:ext cx="4726631" cy="501254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・十文字学園大学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・国際武道大学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・国士館大学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・順天堂大学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・流通経済大学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・東海大学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・尚美学園大学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・上武大大学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・東京女子体育大学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・日本女子体育大学</a:t>
            </a:r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FB2CDC-D414-4915-B92D-849062BF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09A45-91DA-40E2-867D-54D41062039B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44B96A-52DF-AE41-81C1-9AB4F28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B492C-C7AA-491D-8604-E1745E40D2FD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5A09D3-1F2B-E34C-9AC1-E88BB31C2853}"/>
              </a:ext>
            </a:extLst>
          </p:cNvPr>
          <p:cNvSpPr txBox="1">
            <a:spLocks/>
          </p:cNvSpPr>
          <p:nvPr/>
        </p:nvSpPr>
        <p:spPr>
          <a:xfrm>
            <a:off x="954212" y="3492599"/>
            <a:ext cx="9358313" cy="1368846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6000" dirty="0"/>
              <a:t>庄司部長より開会のお言葉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36344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C66EE-9395-4833-87C1-9CBBEC54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400" dirty="0"/>
              <a:t>関東大学女子サッカーリーグ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677410-2410-474A-BF7B-4EE42821C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chemeClr val="accent5"/>
                </a:solidFill>
              </a:rPr>
              <a:t>3</a:t>
            </a:r>
            <a:r>
              <a:rPr lang="ja-JP" altLang="en-US" sz="3200" dirty="0">
                <a:solidFill>
                  <a:schemeClr val="accent5"/>
                </a:solidFill>
              </a:rPr>
              <a:t>部リーグ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77D42-05F5-4961-BD70-EA609B8A7A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・中央学院大学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ja-JP" altLang="en-US" sz="2800" dirty="0">
                <a:solidFill>
                  <a:srgbClr val="7030A0"/>
                </a:solidFill>
              </a:rPr>
              <a:t>立教大学</a:t>
            </a:r>
            <a:endParaRPr kumimoji="1" lang="en-US" altLang="ja-JP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・城西大学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・山梨大学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・帝京大学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・千葉大学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・成城大学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298FABE-65D2-4A7F-9B56-1227138A6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sz="3200" dirty="0" err="1">
                <a:solidFill>
                  <a:schemeClr val="accent6"/>
                </a:solidFill>
              </a:rPr>
              <a:t>CiE</a:t>
            </a:r>
            <a:r>
              <a:rPr lang="ja-JP" altLang="en-US" sz="3200" dirty="0">
                <a:solidFill>
                  <a:schemeClr val="accent6"/>
                </a:solidFill>
              </a:rPr>
              <a:t>リーグ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26E8FD9-428C-4AF4-9CF0-599A811214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/>
              <a:t>・茨城大学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・創価大学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・東京大学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・東京外国語大学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・東京学芸大学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・文教大学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・国際基督教大学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023C28-CA0C-4120-A808-958B74E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04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8368" y="2124447"/>
            <a:ext cx="5976664" cy="3312368"/>
          </a:xfrm>
        </p:spPr>
        <p:txBody>
          <a:bodyPr/>
          <a:lstStyle/>
          <a:p>
            <a:r>
              <a:rPr lang="en-US" altLang="ja-JP" sz="19900" dirty="0"/>
              <a:t> </a:t>
            </a:r>
            <a:r>
              <a:rPr lang="ja-JP" altLang="en-US" sz="19900" dirty="0"/>
              <a:t>２位</a:t>
            </a:r>
            <a:endParaRPr kumimoji="1" lang="ja-JP" altLang="en-US" sz="199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A0FD25-4D4E-4B25-A132-3A0D017D9C47}"/>
              </a:ext>
            </a:extLst>
          </p:cNvPr>
          <p:cNvSpPr txBox="1"/>
          <p:nvPr/>
        </p:nvSpPr>
        <p:spPr>
          <a:xfrm>
            <a:off x="306140" y="6084887"/>
            <a:ext cx="1023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/>
              <a:t>→</a:t>
            </a:r>
            <a:r>
              <a:rPr lang="ja-JP" altLang="en-US" sz="4800" dirty="0"/>
              <a:t>東京女子体育大学</a:t>
            </a:r>
            <a:r>
              <a:rPr kumimoji="1" lang="ja-JP" altLang="en-US" sz="4800" dirty="0"/>
              <a:t>との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部参入戦へ</a:t>
            </a:r>
          </a:p>
        </p:txBody>
      </p:sp>
    </p:spTree>
    <p:extLst>
      <p:ext uri="{BB962C8B-B14F-4D97-AF65-F5344CB8AC3E}">
        <p14:creationId xmlns:p14="http://schemas.microsoft.com/office/powerpoint/2010/main" val="13220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B36971F-48E3-4FEA-A077-3313158A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7" y="1476375"/>
            <a:ext cx="9623426" cy="535464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1D7101-280E-4B4E-929D-F1CDD7CE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52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D0B03-6914-415F-980C-F698E3F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9CD3BC-EB71-4363-A471-A13FA6F2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8" y="2017713"/>
            <a:ext cx="9358313" cy="49911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/>
              <a:t>東京女子体育大学</a:t>
            </a:r>
            <a:r>
              <a:rPr kumimoji="1" lang="ja-JP" altLang="en-US" sz="3200" dirty="0"/>
              <a:t>との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部参入</a:t>
            </a:r>
            <a:r>
              <a:rPr lang="ja-JP" altLang="en-US" sz="3200" dirty="0"/>
              <a:t>戦</a:t>
            </a:r>
            <a:r>
              <a:rPr kumimoji="1" lang="ja-JP" altLang="en-US" sz="3200" dirty="0"/>
              <a:t>の末、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B242C7-3D3B-4847-9F1B-A95B1F2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84A72F-3DA6-4458-BA24-D617FAEDA9CD}"/>
              </a:ext>
            </a:extLst>
          </p:cNvPr>
          <p:cNvSpPr txBox="1"/>
          <p:nvPr/>
        </p:nvSpPr>
        <p:spPr>
          <a:xfrm>
            <a:off x="198128" y="3132559"/>
            <a:ext cx="10297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dirty="0"/>
              <a:t>今年度目標</a:t>
            </a:r>
            <a:r>
              <a:rPr kumimoji="1" lang="ja-JP" altLang="en-US" sz="4800" dirty="0"/>
              <a:t>としていた</a:t>
            </a:r>
            <a:endParaRPr kumimoji="1" lang="en-US" altLang="ja-JP" sz="5400" dirty="0"/>
          </a:p>
          <a:p>
            <a:pPr algn="ctr"/>
            <a:r>
              <a:rPr kumimoji="1" lang="en-US" altLang="ja-JP" sz="6600" dirty="0"/>
              <a:t>2</a:t>
            </a:r>
            <a:r>
              <a:rPr kumimoji="1" lang="ja-JP" altLang="en-US" sz="6600" dirty="0"/>
              <a:t>部昇格</a:t>
            </a:r>
          </a:p>
        </p:txBody>
      </p:sp>
    </p:spTree>
    <p:extLst>
      <p:ext uri="{BB962C8B-B14F-4D97-AF65-F5344CB8AC3E}">
        <p14:creationId xmlns:p14="http://schemas.microsoft.com/office/powerpoint/2010/main" val="4070383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56A0E-0CBA-47A3-968C-5864341F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2022</a:t>
            </a:r>
            <a:r>
              <a:rPr lang="ja-JP" altLang="en-US" sz="3200" dirty="0"/>
              <a:t>年</a:t>
            </a:r>
            <a:r>
              <a:rPr kumimoji="1" lang="ja-JP" altLang="en-US" sz="3200" dirty="0"/>
              <a:t>関東大学女子サッカーリーグ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7E0F42-B4AE-47A6-84D8-0F1EE040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562894"/>
            <a:ext cx="9358313" cy="564673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3200" dirty="0"/>
              <a:t>・武蔵ヶ丘短期大学</a:t>
            </a: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・慶應大学</a:t>
            </a:r>
            <a:endParaRPr lang="en-US" altLang="ja-JP" sz="3200" dirty="0"/>
          </a:p>
          <a:p>
            <a:pPr marL="0" indent="0" algn="ctr">
              <a:buNone/>
            </a:pPr>
            <a:r>
              <a:rPr kumimoji="1" lang="ja-JP" altLang="en-US" sz="3200" dirty="0"/>
              <a:t>・国士館大学</a:t>
            </a: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・順天堂大学</a:t>
            </a:r>
            <a:endParaRPr lang="en-US" altLang="ja-JP" sz="3200" dirty="0"/>
          </a:p>
          <a:p>
            <a:pPr marL="0" indent="0" algn="ctr">
              <a:buNone/>
            </a:pPr>
            <a:r>
              <a:rPr kumimoji="1" lang="ja-JP" altLang="en-US" sz="3200" dirty="0"/>
              <a:t>・流通経済大学</a:t>
            </a: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・東海大学</a:t>
            </a:r>
            <a:endParaRPr lang="en-US" altLang="ja-JP" sz="3200" dirty="0"/>
          </a:p>
          <a:p>
            <a:pPr marL="0" indent="0" algn="ctr">
              <a:buNone/>
            </a:pPr>
            <a:r>
              <a:rPr kumimoji="1" lang="ja-JP" altLang="en-US" sz="3200" dirty="0"/>
              <a:t>・尚美学園大学</a:t>
            </a:r>
            <a:endParaRPr kumimoji="1"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・上武大大学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・中央学院大学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>
                <a:solidFill>
                  <a:srgbClr val="7030A0"/>
                </a:solidFill>
              </a:rPr>
              <a:t>・立教大学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6F9480-42AF-4166-B7D2-BD31DC6A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820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4A3ED-F242-470D-97A0-5E3973786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196" y="2970245"/>
            <a:ext cx="9539444" cy="1620771"/>
          </a:xfrm>
        </p:spPr>
        <p:txBody>
          <a:bodyPr/>
          <a:lstStyle/>
          <a:p>
            <a:r>
              <a:rPr kumimoji="1" lang="ja-JP" altLang="en-US" sz="4800" dirty="0"/>
              <a:t>東京都女子サッカーリーグ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04B7F0-548F-4C43-9032-D56501C6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B5D03-966C-4304-80BD-BC75BCC87A2E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601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B021C-0B1B-4600-959A-4A1B45C9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東京都女子サッカーリーグ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745258-A7FD-4B4A-8431-77DB43A1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508" y="1661491"/>
            <a:ext cx="3706764" cy="51419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1">
                    <a:lumMod val="75000"/>
                  </a:schemeClr>
                </a:solidFill>
              </a:rPr>
              <a:t>２部リーグ</a:t>
            </a:r>
            <a:endParaRPr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2800" dirty="0">
                <a:solidFill>
                  <a:schemeClr val="accent4"/>
                </a:solidFill>
              </a:rPr>
              <a:t>立教大学</a:t>
            </a:r>
            <a:endParaRPr lang="en-US" altLang="ja-JP" sz="28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altLang="ja-JP" sz="2800" dirty="0"/>
              <a:t>17</a:t>
            </a:r>
            <a:r>
              <a:rPr lang="ja-JP" altLang="en-US" sz="2800" dirty="0"/>
              <a:t>多摩</a:t>
            </a:r>
            <a:r>
              <a:rPr lang="en-US" altLang="ja-JP" sz="2800" dirty="0"/>
              <a:t>SC</a:t>
            </a:r>
          </a:p>
          <a:p>
            <a:pPr>
              <a:defRPr/>
            </a:pPr>
            <a:r>
              <a:rPr lang="en-US" altLang="ja-JP" sz="2800" dirty="0"/>
              <a:t>FC</a:t>
            </a:r>
            <a:r>
              <a:rPr lang="ja-JP" altLang="en-US" sz="2800" dirty="0"/>
              <a:t>駒沢女子</a:t>
            </a:r>
            <a:endParaRPr lang="en-US" altLang="ja-JP" sz="2800" dirty="0"/>
          </a:p>
          <a:p>
            <a:pPr>
              <a:defRPr/>
            </a:pPr>
            <a:r>
              <a:rPr lang="ja-JP" altLang="en-US" sz="2800" dirty="0"/>
              <a:t>立川</a:t>
            </a:r>
            <a:r>
              <a:rPr lang="en-US" altLang="ja-JP" sz="2800" dirty="0"/>
              <a:t>FC</a:t>
            </a:r>
          </a:p>
          <a:p>
            <a:pPr>
              <a:defRPr/>
            </a:pPr>
            <a:r>
              <a:rPr lang="ja-JP" altLang="en-US" sz="2800" dirty="0"/>
              <a:t>小平</a:t>
            </a:r>
            <a:r>
              <a:rPr lang="en-US" altLang="ja-JP" sz="2800" dirty="0"/>
              <a:t>SC</a:t>
            </a:r>
          </a:p>
          <a:p>
            <a:pPr>
              <a:defRPr/>
            </a:pPr>
            <a:r>
              <a:rPr lang="ja-JP" altLang="en-US" sz="2800" dirty="0"/>
              <a:t>ラガッツァ</a:t>
            </a:r>
            <a:r>
              <a:rPr lang="en-US" altLang="ja-JP" sz="2800" dirty="0"/>
              <a:t>SC</a:t>
            </a:r>
          </a:p>
          <a:p>
            <a:pPr>
              <a:defRPr/>
            </a:pPr>
            <a:r>
              <a:rPr lang="ja-JP" altLang="en-US" sz="2800" dirty="0"/>
              <a:t>文京</a:t>
            </a:r>
            <a:r>
              <a:rPr lang="en-US" altLang="ja-JP" sz="2800" dirty="0"/>
              <a:t>LB</a:t>
            </a:r>
          </a:p>
          <a:p>
            <a:pPr>
              <a:defRPr/>
            </a:pPr>
            <a:r>
              <a:rPr lang="ja-JP" altLang="en-US" sz="2800" dirty="0"/>
              <a:t>東京アルテミス</a:t>
            </a:r>
            <a:endParaRPr lang="en-US" altLang="ja-JP" sz="2800" dirty="0"/>
          </a:p>
          <a:p>
            <a:pPr>
              <a:defRPr/>
            </a:pPr>
            <a:r>
              <a:rPr lang="ja-JP" altLang="en-US" sz="2800" dirty="0"/>
              <a:t>八王子レディース</a:t>
            </a:r>
            <a:endParaRPr lang="en-US" altLang="ja-JP" sz="2800" dirty="0"/>
          </a:p>
          <a:p>
            <a:pPr>
              <a:defRPr/>
            </a:pPr>
            <a:r>
              <a:rPr lang="ja-JP" altLang="en-US" sz="2800" dirty="0"/>
              <a:t>小金井</a:t>
            </a:r>
            <a:r>
              <a:rPr lang="en-US" altLang="ja-JP" sz="2800" dirty="0"/>
              <a:t>SC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620F76-09BC-4CCC-98CB-2FA0C71A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523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73C854-032C-4D4F-833F-30BAD983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5" y="2052439"/>
            <a:ext cx="8927628" cy="470237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/>
              <a:t>リーグ最中</a:t>
            </a:r>
            <a:r>
              <a:rPr kumimoji="1" lang="en-US" altLang="ja-JP" dirty="0"/>
              <a:t>(2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6</a:t>
            </a:r>
            <a:r>
              <a:rPr kumimoji="1" lang="ja-JP" altLang="en-US" dirty="0"/>
              <a:t>日最終戦</a:t>
            </a:r>
            <a:r>
              <a:rPr kumimoji="1"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dirty="0"/>
              <a:t>※2021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lang="ja-JP" altLang="en-US" dirty="0"/>
              <a:t>１８</a:t>
            </a:r>
            <a:r>
              <a:rPr kumimoji="1" lang="ja-JP" altLang="en-US" dirty="0"/>
              <a:t>日時点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en-US" altLang="ja-JP" sz="9600" dirty="0"/>
              <a:t>1</a:t>
            </a:r>
            <a:r>
              <a:rPr lang="ja-JP" altLang="en-US" sz="9600" dirty="0"/>
              <a:t>位</a:t>
            </a:r>
            <a:endParaRPr kumimoji="1" lang="en-US" altLang="ja-JP" sz="96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1D294-E494-4AFF-8CD5-D6FF6FCA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C718-E16E-4CC2-81DF-23738256DEA7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34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83DC45-ED10-43EC-A207-594FBC1D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79833-FAC9-4294-8ABE-BE0C87AC6D35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pic>
        <p:nvPicPr>
          <p:cNvPr id="21" name="図 20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5C9E68D9-B936-43FE-A3D9-38B24F36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621953"/>
            <a:ext cx="8352928" cy="5790501"/>
          </a:xfrm>
          <a:prstGeom prst="rect">
            <a:avLst/>
          </a:prstGeom>
        </p:spPr>
      </p:pic>
      <p:sp>
        <p:nvSpPr>
          <p:cNvPr id="22" name="矢印: 左 21">
            <a:extLst>
              <a:ext uri="{FF2B5EF4-FFF2-40B4-BE49-F238E27FC236}">
                <a16:creationId xmlns:a16="http://schemas.microsoft.com/office/drawing/2014/main" id="{FE193067-F912-462E-A8EF-5015638620DD}"/>
              </a:ext>
            </a:extLst>
          </p:cNvPr>
          <p:cNvSpPr/>
          <p:nvPr/>
        </p:nvSpPr>
        <p:spPr>
          <a:xfrm>
            <a:off x="4194572" y="2628503"/>
            <a:ext cx="720080" cy="288032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7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44B96A-52DF-AE41-81C1-9AB4F28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B492C-C7AA-491D-8604-E1745E40D2FD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5A09D3-1F2B-E34C-9AC1-E88BB31C2853}"/>
              </a:ext>
            </a:extLst>
          </p:cNvPr>
          <p:cNvSpPr txBox="1">
            <a:spLocks/>
          </p:cNvSpPr>
          <p:nvPr/>
        </p:nvSpPr>
        <p:spPr>
          <a:xfrm>
            <a:off x="1360932" y="3492599"/>
            <a:ext cx="9358313" cy="1368846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6000" dirty="0"/>
              <a:t>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E96FA3-18CC-4B27-A374-2BD3ECD6B218}"/>
              </a:ext>
            </a:extLst>
          </p:cNvPr>
          <p:cNvSpPr txBox="1"/>
          <p:nvPr/>
        </p:nvSpPr>
        <p:spPr>
          <a:xfrm>
            <a:off x="2453034" y="3492599"/>
            <a:ext cx="5787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3</a:t>
            </a:r>
            <a:r>
              <a:rPr lang="ja-JP" altLang="en-US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年武田より</a:t>
            </a:r>
            <a:r>
              <a:rPr lang="en-US" altLang="ja-JP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4</a:t>
            </a:r>
            <a:r>
              <a:rPr lang="ja-JP" altLang="en-US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年生へ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3567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858247-9748-F54C-8F8E-650EF5B8B3EE}"/>
              </a:ext>
            </a:extLst>
          </p:cNvPr>
          <p:cNvSpPr txBox="1">
            <a:spLocks/>
          </p:cNvSpPr>
          <p:nvPr/>
        </p:nvSpPr>
        <p:spPr>
          <a:xfrm>
            <a:off x="1926320" y="3786509"/>
            <a:ext cx="6840760" cy="936104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6000" dirty="0"/>
              <a:t>池田会長よりご挨拶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5200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44B96A-52DF-AE41-81C1-9AB4F28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B492C-C7AA-491D-8604-E1745E40D2FD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5A09D3-1F2B-E34C-9AC1-E88BB31C2853}"/>
              </a:ext>
            </a:extLst>
          </p:cNvPr>
          <p:cNvSpPr txBox="1">
            <a:spLocks/>
          </p:cNvSpPr>
          <p:nvPr/>
        </p:nvSpPr>
        <p:spPr>
          <a:xfrm>
            <a:off x="1360932" y="3492599"/>
            <a:ext cx="9358313" cy="1368846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6000" dirty="0"/>
              <a:t>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E96FA3-18CC-4B27-A374-2BD3ECD6B218}"/>
              </a:ext>
            </a:extLst>
          </p:cNvPr>
          <p:cNvSpPr txBox="1"/>
          <p:nvPr/>
        </p:nvSpPr>
        <p:spPr>
          <a:xfrm>
            <a:off x="2340366" y="3492599"/>
            <a:ext cx="6012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3</a:t>
            </a:r>
            <a:r>
              <a:rPr lang="ja-JP" altLang="en-US" sz="4800" dirty="0">
                <a:latin typeface="Yu Mincho" panose="02020400000000000000" pitchFamily="18" charset="-128"/>
                <a:ea typeface="Yu Mincho" panose="02020400000000000000" pitchFamily="18" charset="-128"/>
              </a:rPr>
              <a:t>年堀より閉会の言葉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76822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EBD743-BA0C-42E9-975F-57910B79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85B57-7C6E-4391-BA0E-FFDB905E51C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90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858247-9748-F54C-8F8E-650EF5B8B3EE}"/>
              </a:ext>
            </a:extLst>
          </p:cNvPr>
          <p:cNvSpPr txBox="1">
            <a:spLocks/>
          </p:cNvSpPr>
          <p:nvPr/>
        </p:nvSpPr>
        <p:spPr>
          <a:xfrm>
            <a:off x="1949660" y="3780631"/>
            <a:ext cx="6794080" cy="100811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sz="6000" dirty="0"/>
              <a:t>池上監督よりご挨拶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2125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858247-9748-F54C-8F8E-650EF5B8B3EE}"/>
              </a:ext>
            </a:extLst>
          </p:cNvPr>
          <p:cNvSpPr txBox="1">
            <a:spLocks/>
          </p:cNvSpPr>
          <p:nvPr/>
        </p:nvSpPr>
        <p:spPr>
          <a:xfrm>
            <a:off x="667543" y="3276575"/>
            <a:ext cx="9358313" cy="100811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6000" dirty="0"/>
              <a:t>2021</a:t>
            </a:r>
            <a:r>
              <a:rPr lang="ja-JP" altLang="en-US" sz="6000" dirty="0"/>
              <a:t>年シーズンの戦績報告　</a:t>
            </a: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en-US" altLang="ja-JP" sz="6000" dirty="0"/>
          </a:p>
          <a:p>
            <a:pPr marL="0" indent="0">
              <a:buFont typeface="Arial" charset="0"/>
              <a:buNone/>
            </a:pP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8691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18308" y="3492599"/>
            <a:ext cx="7429500" cy="642937"/>
          </a:xfrm>
        </p:spPr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チーム</a:t>
            </a:r>
            <a:br>
              <a:rPr kumimoji="1" lang="en-US" altLang="ja-JP" dirty="0"/>
            </a:br>
            <a:r>
              <a:rPr kumimoji="1" lang="ja-JP" altLang="en-US" dirty="0"/>
              <a:t>関東大学サッカーリーグ</a:t>
            </a:r>
            <a:r>
              <a:rPr kumimoji="1" lang="en-US" altLang="ja-JP" dirty="0"/>
              <a:t>2</a:t>
            </a:r>
            <a:r>
              <a:rPr kumimoji="1" lang="ja-JP" altLang="en-US" dirty="0"/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94770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594172" y="252239"/>
            <a:ext cx="9145016" cy="1092184"/>
          </a:xfrm>
        </p:spPr>
        <p:txBody>
          <a:bodyPr/>
          <a:lstStyle/>
          <a:p>
            <a:r>
              <a:rPr lang="ja-JP" altLang="en-US" sz="3200" dirty="0"/>
              <a:t>資料②</a:t>
            </a:r>
            <a:br>
              <a:rPr lang="en-US" altLang="ja-JP" sz="3200" dirty="0"/>
            </a:br>
            <a:r>
              <a:rPr lang="ja-JP" altLang="en-US" sz="3200" dirty="0"/>
              <a:t>大学サッカー：</a:t>
            </a:r>
            <a:r>
              <a:rPr lang="en-US" altLang="ja-JP" sz="3200" dirty="0"/>
              <a:t>【</a:t>
            </a:r>
            <a:r>
              <a:rPr lang="ja-JP" altLang="en-US" sz="3200" dirty="0"/>
              <a:t>関東</a:t>
            </a:r>
            <a:r>
              <a:rPr lang="en-US" altLang="ja-JP" sz="3200" dirty="0"/>
              <a:t>】</a:t>
            </a:r>
            <a:r>
              <a:rPr lang="ja-JP" altLang="en-US" sz="3200" dirty="0"/>
              <a:t>大学サッカーリーグ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0997"/>
              </p:ext>
            </p:extLst>
          </p:nvPr>
        </p:nvGraphicFramePr>
        <p:xfrm>
          <a:off x="522164" y="1764406"/>
          <a:ext cx="9325436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84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7776864" cy="1260211"/>
          </a:xfrm>
        </p:spPr>
        <p:txBody>
          <a:bodyPr/>
          <a:lstStyle/>
          <a:p>
            <a:r>
              <a:rPr kumimoji="1" lang="en-US" altLang="ja-JP" dirty="0"/>
              <a:t>2021</a:t>
            </a:r>
            <a:r>
              <a:rPr lang="ja-JP" altLang="en-US" dirty="0"/>
              <a:t>関東大学サッカーリーグ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7814" y="1620491"/>
            <a:ext cx="4042049" cy="61925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部リーグ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2400" dirty="0"/>
              <a:t>流通経済大学大学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駒澤大学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明治大学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法政大学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早稲田大学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筑波大学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国士舘大学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順天堂大学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桐蔭横浜大学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拓殖大学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立正大学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慶應義塾大学</a:t>
            </a:r>
            <a:endParaRPr lang="en-US" altLang="ja-JP" sz="2400" dirty="0"/>
          </a:p>
          <a:p>
            <a:pPr>
              <a:defRPr/>
            </a:pPr>
            <a:endParaRPr lang="en-US" altLang="ja-JP" sz="6200" dirty="0"/>
          </a:p>
          <a:p>
            <a:pPr marL="130382" indent="0">
              <a:buNone/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46700" y="1620391"/>
            <a:ext cx="4042049" cy="619258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ja-JP" sz="2400" dirty="0">
                <a:solidFill>
                  <a:srgbClr val="00B050"/>
                </a:solidFill>
              </a:rPr>
              <a:t>2</a:t>
            </a:r>
            <a:r>
              <a:rPr lang="ja-JP" altLang="en-US" sz="2400" dirty="0">
                <a:solidFill>
                  <a:srgbClr val="00B050"/>
                </a:solidFill>
              </a:rPr>
              <a:t>部リーグ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ja-JP" altLang="en-US" sz="2400" dirty="0"/>
              <a:t>東京国際大学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東洋大学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東京学芸大学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日本体育大学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中央大学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関東学院大学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東海大学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日本大学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産業能率大学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>
                <a:solidFill>
                  <a:srgbClr val="7030A0"/>
                </a:solidFill>
              </a:rPr>
              <a:t>立教大学</a:t>
            </a:r>
            <a:endParaRPr lang="en-US" altLang="ja-JP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ja-JP" altLang="en-US" sz="2400" dirty="0"/>
              <a:t>専修大学</a:t>
            </a: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神奈川大学</a:t>
            </a:r>
            <a:endParaRPr lang="en-US" altLang="ja-JP" sz="2400" dirty="0"/>
          </a:p>
          <a:p>
            <a:pPr>
              <a:defRPr/>
            </a:pPr>
            <a:endParaRPr lang="en-US" altLang="ja-JP" sz="6200" dirty="0"/>
          </a:p>
          <a:p>
            <a:pPr marL="130382" indent="0">
              <a:buNone/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894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A_i1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templateA_i100</Template>
  <TotalTime>3899</TotalTime>
  <Words>774</Words>
  <Application>Microsoft Office PowerPoint</Application>
  <PresentationFormat>ユーザー設定</PresentationFormat>
  <Paragraphs>256</Paragraphs>
  <Slides>41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Yu Mincho</vt:lpstr>
      <vt:lpstr>Arial</vt:lpstr>
      <vt:lpstr>Calibri</vt:lpstr>
      <vt:lpstr>Times New Roman</vt:lpstr>
      <vt:lpstr>templateA_i100</vt:lpstr>
      <vt:lpstr>戦績報告会</vt:lpstr>
      <vt:lpstr>本日のスケジュール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Aチーム 関東大学サッカーリーグ2部</vt:lpstr>
      <vt:lpstr>資料② 大学サッカー：【関東】大学サッカーリーグ</vt:lpstr>
      <vt:lpstr>2021関東大学サッカーリーグ</vt:lpstr>
      <vt:lpstr>10位</vt:lpstr>
      <vt:lpstr>PowerPoint プレゼンテーション</vt:lpstr>
      <vt:lpstr>PowerPoint プレゼンテーション</vt:lpstr>
      <vt:lpstr>2022東京都大学サッカリーグ</vt:lpstr>
      <vt:lpstr>Bチーム インディペンデンスリーグ2部</vt:lpstr>
      <vt:lpstr>2021インディペンデンリーグ</vt:lpstr>
      <vt:lpstr>1位</vt:lpstr>
      <vt:lpstr>PowerPoint プレゼンテーション</vt:lpstr>
      <vt:lpstr>Cチーム インディペンデンスリーグ2部</vt:lpstr>
      <vt:lpstr>2021インディペンデンリーグ</vt:lpstr>
      <vt:lpstr>4位</vt:lpstr>
      <vt:lpstr>PowerPoint プレゼンテーション</vt:lpstr>
      <vt:lpstr>Dチーム Sat.リーグ</vt:lpstr>
      <vt:lpstr>2021Sat.リーグ</vt:lpstr>
      <vt:lpstr>1位</vt:lpstr>
      <vt:lpstr>PowerPoint プレゼンテーション</vt:lpstr>
      <vt:lpstr>PowerPoint プレゼンテーション</vt:lpstr>
      <vt:lpstr>女子チーム</vt:lpstr>
      <vt:lpstr>関東大学女子サッカーリーグ</vt:lpstr>
      <vt:lpstr>関東大学女子サッカーリーグ</vt:lpstr>
      <vt:lpstr>関東大学女子サッカーリーグ</vt:lpstr>
      <vt:lpstr> ２位</vt:lpstr>
      <vt:lpstr>PowerPoint プレゼンテーション</vt:lpstr>
      <vt:lpstr>PowerPoint プレゼンテーション</vt:lpstr>
      <vt:lpstr>2022年関東大学女子サッカーリーグ2部</vt:lpstr>
      <vt:lpstr>東京都女子サッカーリーグ2部</vt:lpstr>
      <vt:lpstr>東京都女子サッカーリーグ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ya&lt;山本　司&gt;</dc:creator>
  <cp:lastModifiedBy>江夏 颯</cp:lastModifiedBy>
  <cp:revision>70</cp:revision>
  <cp:lastPrinted>2018-04-23T04:31:13Z</cp:lastPrinted>
  <dcterms:created xsi:type="dcterms:W3CDTF">2018-01-29T06:14:31Z</dcterms:created>
  <dcterms:modified xsi:type="dcterms:W3CDTF">2021-12-23T01:45:24Z</dcterms:modified>
</cp:coreProperties>
</file>